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0"/>
    <p:restoredTop sz="94601"/>
  </p:normalViewPr>
  <p:slideViewPr>
    <p:cSldViewPr snapToGrid="0">
      <p:cViewPr varScale="1">
        <p:scale>
          <a:sx n="88" d="100"/>
          <a:sy n="88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5EED-E4DD-4FAE-9D66-4565A44B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4F44C-1A32-F88F-3CAD-A55430D78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D696A-E27C-5B41-D1B9-41B5EEF6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6D69AE-3B49-AD67-186A-45D72B30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8C958-01A7-36EE-2A03-E6642E89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5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C51C8-7086-85C4-C7E8-4A4299D6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C21B63-E2E3-F269-29C8-6DB2DCA2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104AC-BCD8-5614-1E0D-FD8B4D48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D34AB-AE0B-513C-F058-EBE69FC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11595-2C0E-C901-20A3-580CF6B4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3B763C-D733-787C-E69B-AD114AD2A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0971D-1D9C-719B-E458-098F76C2F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4C591-B6DE-D33C-632F-9C614C03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AC91E-28C1-2298-AC5E-12654903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64D21-AFB3-D7EE-4CCE-6E748080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7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F50B0-AF76-D018-69DD-6079EFFB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8FD5E-33F2-4F6E-9E72-2C05A990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83C63-4D46-710F-678A-8B654AAC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6499B-8EFB-204A-72D8-5F5693C1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CFD59-54EF-0146-2B71-F53148C8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57D1-88D2-2B21-C856-45BCF5CE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E5F2B1-7B68-8D1E-46E7-18953E5A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10769-862A-3175-A74F-434F4C0E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8D6A6-5F85-18EF-F9A8-5B50488C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0DC0E-6026-498E-F52D-889B6F1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E06A4-A444-B70A-5942-215BB2D4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A4CDD-74BD-2767-FD23-F1D23CAD9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F8C4CB-263C-B830-2FE9-0D2BC3EE1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DDAA8-6837-732C-6524-08090B43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150D02-3AEB-1905-0C99-E384BFD9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654AD-FB7F-862E-CAB7-D48B34E1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C1086-BFBB-C0DF-4028-40CBCCB2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72E03-FCB6-D6BE-898D-B53A4148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A50972-72C6-3F03-F1F8-378B6BFAB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0002F3-EF26-853A-CE80-ED63C2D04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13C908-C056-3A62-9817-F5429D4A5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E460AB-4489-8A50-CD36-3FED4B56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1D2A06-A3AA-7FB7-F3E3-E5454A3F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8D07E9-2D97-8B2F-E5C7-5ED49570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76675-1C31-A45A-5E22-204554F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2A975F-0DF4-9A9A-F3E0-C7B347E0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66289F-942F-BFA4-687F-BB60AD2B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0BA09E-2096-FE90-8588-7A92AEFC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37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6A082B-7A59-247A-252C-9D97F393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A391F1-8B16-5DD4-E446-73189B81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F92C71-CE80-ABC4-3181-86E6ADEA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29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D1B3-226B-23FD-BFE0-4248104F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34B99-9746-B554-099E-BD68E98B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36340F-EFAB-6077-1BB6-CF7D6ED9A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F1A962-EF29-8E0D-A756-0F8119C7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725F3-66C9-1222-BD53-C96FB4CC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8A681-052F-9D4E-6D52-120B1187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8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191DE-5B3D-DC34-CE6A-4B7685CC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21B123-8BC8-DDC5-F9BC-EEF138466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DBA67-4F3B-A6D2-9DF2-44AC8383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CF76B4-5F94-C5B7-197B-E7765172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DE3B70-CFED-A2EC-325A-0DDB709E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7EB292-4135-912D-32CA-D7F4EBA6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3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3946E-6C0B-003E-F5B5-25B24A9E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65E391-9301-7966-CA89-650A16CA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AAA94-4AFC-2644-FAE7-555AA3803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A5A93-5824-5045-AF75-1F5B7EFC402F}" type="datetimeFigureOut">
              <a:rPr lang="es-ES" smtClean="0"/>
              <a:t>04/11/2025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D31E4-36C0-8FC3-1BC5-FE5627E90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0DB37-4548-C426-0ABF-2758B1C49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BF75D-CD9F-9940-BCE2-6F106B543A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25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FED00-22F7-F49B-9A31-8CFA82E40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07C361-8F43-6637-0FE0-8E8DA4166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178202C-B042-893D-F38B-04A0303F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1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93B7D-BE31-1A90-B220-33475BB4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97F01F7D-42BD-02D1-D6CF-A03B05F4D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127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2886B-4E11-78DB-4C4A-4D125C4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1DF47E1-0522-6741-08BD-9E05C23B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526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C37E-6FF9-0989-64ED-09522D76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exto, Carta&#10;&#10;El contenido generado por IA puede ser incorrecto.">
            <a:extLst>
              <a:ext uri="{FF2B5EF4-FFF2-40B4-BE49-F238E27FC236}">
                <a16:creationId xmlns:a16="http://schemas.microsoft.com/office/drawing/2014/main" id="{9A78AC13-8500-E1DB-3829-FAFDA4247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95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0FCC1-19F3-A5FD-EB28-23892BD1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FF2E79-D0EC-2AD9-5FA1-9BE28C8B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897E4E-70C9-F86D-6918-2E860BD2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012DD-F74D-26A3-3EC3-015313E0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66BA738D-3398-28A2-43AC-1CBEB196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305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6EB8D-2ED5-9D2D-2274-79933837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exto&#10;&#10;El contenido generado por IA puede ser incorrecto.">
            <a:extLst>
              <a:ext uri="{FF2B5EF4-FFF2-40B4-BE49-F238E27FC236}">
                <a16:creationId xmlns:a16="http://schemas.microsoft.com/office/drawing/2014/main" id="{108B1F3E-339B-CB5A-849A-B71194076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6" y="-1"/>
            <a:ext cx="12121243" cy="6818199"/>
          </a:xfrm>
        </p:spPr>
      </p:pic>
    </p:spTree>
    <p:extLst>
      <p:ext uri="{BB962C8B-B14F-4D97-AF65-F5344CB8AC3E}">
        <p14:creationId xmlns:p14="http://schemas.microsoft.com/office/powerpoint/2010/main" val="19538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E9406-0035-8B0F-EFE6-A9D3A183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BB4F8343-4F72-7858-5BA1-BA4F404E4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BCEBB-CDCF-4BD9-4922-4151C873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exto&#10;&#10;El contenido generado por IA puede ser incorrecto.">
            <a:extLst>
              <a:ext uri="{FF2B5EF4-FFF2-40B4-BE49-F238E27FC236}">
                <a16:creationId xmlns:a16="http://schemas.microsoft.com/office/drawing/2014/main" id="{879895F4-98A7-1FAF-EDBC-875BF0DD8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0485" y="-1"/>
            <a:ext cx="12816314" cy="7209176"/>
          </a:xfrm>
        </p:spPr>
      </p:pic>
    </p:spTree>
    <p:extLst>
      <p:ext uri="{BB962C8B-B14F-4D97-AF65-F5344CB8AC3E}">
        <p14:creationId xmlns:p14="http://schemas.microsoft.com/office/powerpoint/2010/main" val="392562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0CE8-349D-418C-498B-6BFF9785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Texto&#10;&#10;El contenido generado por IA puede ser incorrecto.">
            <a:extLst>
              <a:ext uri="{FF2B5EF4-FFF2-40B4-BE49-F238E27FC236}">
                <a16:creationId xmlns:a16="http://schemas.microsoft.com/office/drawing/2014/main" id="{B264B0D8-5BEB-4777-712A-257F6D1AE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254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7491-EBBB-65BE-80C7-86BAD211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B0AF3461-0B62-0186-A844-A91801C3C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307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EDC6-C216-DDE6-6D2F-ECB5F572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246525B5-4883-BE4B-E314-2786F293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270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7ED7D-3BA2-4C8C-D7D9-F2AE62DB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88DAA683-0E17-0295-4203-BC08243BF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803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4E2E6-F8B1-C5D3-D661-E10124BB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600DD127-FC49-FD81-9629-C4B287067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5255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Eddy Hernandez</dc:creator>
  <cp:lastModifiedBy>Eddy Hernandez</cp:lastModifiedBy>
  <cp:revision>3</cp:revision>
  <dcterms:created xsi:type="dcterms:W3CDTF">2025-10-04T03:08:22Z</dcterms:created>
  <dcterms:modified xsi:type="dcterms:W3CDTF">2025-11-04T17:03:55Z</dcterms:modified>
</cp:coreProperties>
</file>