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897eebec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897eebec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897eebec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897eebec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897eebe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897eebe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897eebe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6897eebe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897eebe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897eebec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97eebec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897eebec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897eebe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897eebe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897eebec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897eebec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897eebec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897eebec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897eebec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897eebec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897eebec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897eebec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ventistrisk.org/getmedia/67bf3ac9-f5be-45a7-be2a-d27f6fd278e3/SS2024-ActiveShooterDrill-Guide-NADEN.pdf?ext=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lubministriessourceoflife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1maUrGhfxzxUvER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9325" y="352075"/>
            <a:ext cx="8222100" cy="20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Adventurer Basic Staff Training 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46075" y="2616018"/>
            <a:ext cx="82221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Adventurer Specific Forms, Registration, Medical, and Safety – satisfies ADV001 and MEDI100</a:t>
            </a:r>
            <a:endParaRPr sz="2400"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857250" y="3882350"/>
            <a:ext cx="60009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Anastasia Safonov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Premises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Supervision – Involve more staff for club activities and field trips and parents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Appropriate clothing for weather (hot or cold)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Incident Reports (Fill out and Keep for Records)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b="1">
                <a:solidFill>
                  <a:schemeClr val="dk2"/>
                </a:solidFill>
              </a:rPr>
              <a:t>Choosing types of club activities that are less risky (skiing, skydiving, ice skating, whitewater rafting may be not as safe)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b="1">
                <a:solidFill>
                  <a:schemeClr val="dk2"/>
                </a:solidFill>
              </a:rPr>
              <a:t>For club outings having a first aid kit, extra water, and snacks will be helpful especially if it is a hot day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b="1">
                <a:solidFill>
                  <a:schemeClr val="dk2"/>
                </a:solidFill>
              </a:rPr>
              <a:t>Parents are supposed to be with their kids at all club functions in Adventurer Club</a:t>
            </a:r>
            <a:endParaRPr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b="1">
                <a:solidFill>
                  <a:schemeClr val="dk2"/>
                </a:solidFill>
              </a:rPr>
              <a:t>Making sure to bring signed waivers to club outings and keeping them easily accessible on a Google drive 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41" name="Google Shape;141;p24" descr="Safety First Blue Grey Boxes Horizontal Text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875" y="156024"/>
            <a:ext cx="4746926" cy="15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206075" y="1919075"/>
            <a:ext cx="43275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Review Fire Safety with all club members and staff frequently</a:t>
            </a: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Training for an Active Shooter situation should be implemented as soon as possible in your clubs and churches if not already done so</a:t>
            </a: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Adventist Risk Management has a great resource on this topic: </a:t>
            </a:r>
            <a:r>
              <a:rPr lang="en" sz="1300" b="1" u="sng">
                <a:solidFill>
                  <a:schemeClr val="hlink"/>
                </a:solidFill>
                <a:hlinkClick r:id="rId3"/>
              </a:rPr>
              <a:t>https://adventistrisk.org/getmedia/67bf3ac9-f5be-45a7-be2a-d27f6fd278e3/SS2024-ActiveShooterDrill-Guide-NADEN.pdf?ext=.pdf</a:t>
            </a:r>
            <a:r>
              <a:rPr lang="en" sz="1300" b="1"/>
              <a:t> </a:t>
            </a: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This training can also be done by inviting your local policeman from Community Service </a:t>
            </a:r>
            <a:endParaRPr sz="1300" b="1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694100" y="1696525"/>
            <a:ext cx="4158600" cy="3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71312"/>
              </a:buClr>
              <a:buSzPts val="1300"/>
              <a:buChar char="●"/>
            </a:pPr>
            <a:r>
              <a:rPr lang="en" sz="1300" b="1">
                <a:solidFill>
                  <a:srgbClr val="171312"/>
                </a:solidFill>
              </a:rPr>
              <a:t>Please ensure all staff over 18 years old has a Background Check and has done Child Protection Training and that this is up to date</a:t>
            </a:r>
            <a:endParaRPr sz="1300" b="1">
              <a:solidFill>
                <a:srgbClr val="17131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71312"/>
              </a:buClr>
              <a:buSzPts val="1300"/>
              <a:buChar char="●"/>
            </a:pPr>
            <a:r>
              <a:rPr lang="en" sz="1300" b="1">
                <a:solidFill>
                  <a:srgbClr val="171312"/>
                </a:solidFill>
              </a:rPr>
              <a:t>Parents participating in overnight activities (camporees) have to have background checks done as well</a:t>
            </a:r>
            <a:endParaRPr sz="1300" b="1">
              <a:solidFill>
                <a:srgbClr val="17131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71312"/>
              </a:buClr>
              <a:buSzPts val="1300"/>
              <a:buChar char="●"/>
            </a:pPr>
            <a:r>
              <a:rPr lang="en" sz="1300" b="1">
                <a:solidFill>
                  <a:srgbClr val="171312"/>
                </a:solidFill>
              </a:rPr>
              <a:t>Please prioritize the SAFETY of all club members! If one child or adult poses a safety threat to the rest of the club, it is okay to dismiss them from club functions</a:t>
            </a:r>
            <a:endParaRPr sz="1300" b="1">
              <a:solidFill>
                <a:srgbClr val="17131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71312"/>
              </a:buClr>
              <a:buSzPts val="1300"/>
              <a:buChar char="●"/>
            </a:pPr>
            <a:r>
              <a:rPr lang="en" sz="1300" b="1">
                <a:solidFill>
                  <a:srgbClr val="171312"/>
                </a:solidFill>
              </a:rPr>
              <a:t>Call the appropriate authorities if you have to</a:t>
            </a:r>
            <a:endParaRPr sz="1300" b="1">
              <a:solidFill>
                <a:srgbClr val="17131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71312"/>
              </a:buClr>
              <a:buSzPts val="1300"/>
              <a:buChar char="●"/>
            </a:pPr>
            <a:r>
              <a:rPr lang="en" sz="1300" b="1">
                <a:solidFill>
                  <a:srgbClr val="171312"/>
                </a:solidFill>
              </a:rPr>
              <a:t>Have a few dads attend club meetings too and have them keep watch in case someone comes into the church building and pose safety threat</a:t>
            </a:r>
            <a:endParaRPr sz="1300" b="1">
              <a:solidFill>
                <a:srgbClr val="17131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 idx="4294967295"/>
          </p:nvPr>
        </p:nvSpPr>
        <p:spPr>
          <a:xfrm>
            <a:off x="773700" y="816025"/>
            <a:ext cx="7596600" cy="28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Inspiration for serving in youth ministries: </a:t>
            </a:r>
            <a:endParaRPr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“Train up a child in the way he should go, And when he is old he will not depart from it.”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4294967295"/>
          </p:nvPr>
        </p:nvSpPr>
        <p:spPr>
          <a:xfrm>
            <a:off x="551150" y="3785925"/>
            <a:ext cx="75966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Proverbs 22:6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656400" cy="3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Remember why we are doing this ministry, while making sure our little ones are safe when they are growing in Jesus Christ</a:t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642400" cy="18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 so much! God bless your ministry!</a:t>
            </a:r>
            <a:endParaRPr sz="30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226075" y="2398650"/>
            <a:ext cx="2988600" cy="26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Please email your questions or if you want these slides emailed to you!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hlinkClick r:id="rId3"/>
              </a:rPr>
              <a:t>clubministriessourceoflife@gmail.com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You can also leave your email address on the sheet and I will email you the slides or Incident Report Form</a:t>
            </a:r>
            <a:endParaRPr sz="1400"/>
          </a:p>
        </p:txBody>
      </p:sp>
      <p:pic>
        <p:nvPicPr>
          <p:cNvPr id="171" name="Google Shape;171;p29" descr="Black and white upward shot of Golden Gate Bridge"/>
          <p:cNvPicPr preferRelativeResize="0"/>
          <p:nvPr/>
        </p:nvPicPr>
        <p:blipFill rotWithShape="1">
          <a:blip r:embed="rId4">
            <a:alphaModFix/>
          </a:blip>
          <a:srcRect l="19071" t="9" r="4853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Adventurer Specific Forms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1958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Incident Report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Waiver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Health Forms - can be a simple questionnaire on Google Forms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6" title="Screenshot 2025-10-02 at 9.45.1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51" y="193150"/>
            <a:ext cx="3067374" cy="39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Screenshot 2025-10-02 at 9.46.1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500" y="930425"/>
            <a:ext cx="3131125" cy="40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29700" y="2853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process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273450" y="1805175"/>
            <a:ext cx="8597100" cy="3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200" b="1" u="sng">
                <a:solidFill>
                  <a:schemeClr val="hlink"/>
                </a:solidFill>
                <a:hlinkClick r:id="rId3"/>
              </a:rPr>
              <a:t>https://forms.gle/u1maUrGhfxzxUvERA</a:t>
            </a:r>
            <a:r>
              <a:rPr lang="en" sz="1200" b="1"/>
              <a:t> </a:t>
            </a:r>
            <a:endParaRPr sz="155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Create Google Forms for corresponding forms from the MNSDA website and send to all parents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Easily copy and paste the required fields into the Excel file MNSDA provides and save time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Keep the files for next year, add and delete members as needed, provided that the conference forms remain the same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Our club requires Club Registration Form, Waiver Signed and scanned into Genius Scan, $50 registration fee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171312"/>
                </a:solidFill>
                <a:highlight>
                  <a:schemeClr val="lt1"/>
                </a:highlight>
              </a:rPr>
              <a:t>•</a:t>
            </a: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Consider having Google Form registrations for Staff Members as well using the same format that our conference requires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71312"/>
              </a:buClr>
              <a:buSzPts val="1100"/>
              <a:buChar char="●"/>
            </a:pPr>
            <a:r>
              <a:rPr lang="en" sz="1100" b="1">
                <a:solidFill>
                  <a:srgbClr val="171312"/>
                </a:solidFill>
                <a:highlight>
                  <a:schemeClr val="lt1"/>
                </a:highlight>
              </a:rPr>
              <a:t>Although Adventurer Clubs do not have a Health Form, because parents are supposed to be with their kids at all times when bringing them to club meetings or events, it’s a good idea to know if a child has allergies or special health needs</a:t>
            </a:r>
            <a:endParaRPr sz="1100" b="1">
              <a:solidFill>
                <a:srgbClr val="17131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2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Learn How to Create Google Forms</a:t>
            </a:r>
            <a:endParaRPr/>
          </a:p>
        </p:txBody>
      </p:sp>
      <p:pic>
        <p:nvPicPr>
          <p:cNvPr id="106" name="Google Shape;106;p19" title="Screenshot 2025-10-02 at 9.49.0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53850"/>
            <a:ext cx="2097274" cy="303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title="Screenshot 2025-10-02 at 9.49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899" y="1853850"/>
            <a:ext cx="2845740" cy="30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title="Screenshot 2025-10-02 at 9.49.4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2363" y="1853850"/>
            <a:ext cx="2825538" cy="2023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614853" y="3500051"/>
            <a:ext cx="609975" cy="573725"/>
          </a:xfrm>
          <a:custGeom>
            <a:avLst/>
            <a:gdLst/>
            <a:ahLst/>
            <a:cxnLst/>
            <a:rect l="l" t="t" r="r" b="b"/>
            <a:pathLst>
              <a:path w="24399" h="22949" extrusionOk="0">
                <a:moveTo>
                  <a:pt x="20247" y="4082"/>
                </a:moveTo>
                <a:cubicBezTo>
                  <a:pt x="17432" y="563"/>
                  <a:pt x="10922" y="-1204"/>
                  <a:pt x="7058" y="1115"/>
                </a:cubicBezTo>
                <a:cubicBezTo>
                  <a:pt x="1962" y="4174"/>
                  <a:pt x="-2027" y="12890"/>
                  <a:pt x="1124" y="17930"/>
                </a:cubicBezTo>
                <a:cubicBezTo>
                  <a:pt x="4428" y="23216"/>
                  <a:pt x="14401" y="24355"/>
                  <a:pt x="19587" y="20897"/>
                </a:cubicBezTo>
                <a:cubicBezTo>
                  <a:pt x="21971" y="19307"/>
                  <a:pt x="24990" y="16400"/>
                  <a:pt x="24203" y="13644"/>
                </a:cubicBezTo>
                <a:cubicBezTo>
                  <a:pt x="23555" y="11375"/>
                  <a:pt x="21653" y="9618"/>
                  <a:pt x="20906" y="7379"/>
                </a:cubicBezTo>
              </a:path>
            </a:pathLst>
          </a:cu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19"/>
          <p:cNvSpPr/>
          <p:nvPr/>
        </p:nvSpPr>
        <p:spPr>
          <a:xfrm>
            <a:off x="2877480" y="1768118"/>
            <a:ext cx="1201450" cy="1323875"/>
          </a:xfrm>
          <a:custGeom>
            <a:avLst/>
            <a:gdLst/>
            <a:ahLst/>
            <a:cxnLst/>
            <a:rect l="l" t="t" r="r" b="b"/>
            <a:pathLst>
              <a:path w="48058" h="52955" extrusionOk="0">
                <a:moveTo>
                  <a:pt x="44811" y="6428"/>
                </a:moveTo>
                <a:cubicBezTo>
                  <a:pt x="39863" y="3126"/>
                  <a:pt x="33482" y="2729"/>
                  <a:pt x="27666" y="1482"/>
                </a:cubicBezTo>
                <a:cubicBezTo>
                  <a:pt x="19748" y="-216"/>
                  <a:pt x="8657" y="-1543"/>
                  <a:pt x="3597" y="4779"/>
                </a:cubicBezTo>
                <a:cubicBezTo>
                  <a:pt x="-2118" y="11919"/>
                  <a:pt x="484" y="23070"/>
                  <a:pt x="1619" y="32145"/>
                </a:cubicBezTo>
                <a:cubicBezTo>
                  <a:pt x="2391" y="38319"/>
                  <a:pt x="1822" y="46862"/>
                  <a:pt x="7224" y="49949"/>
                </a:cubicBezTo>
                <a:cubicBezTo>
                  <a:pt x="18403" y="56338"/>
                  <a:pt x="37989" y="51967"/>
                  <a:pt x="44811" y="41047"/>
                </a:cubicBezTo>
                <a:cubicBezTo>
                  <a:pt x="50929" y="31253"/>
                  <a:pt x="47147" y="17382"/>
                  <a:pt x="43492" y="6428"/>
                </a:cubicBezTo>
              </a:path>
            </a:pathLst>
          </a:cu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Learn How to Create Google Forms</a:t>
            </a:r>
            <a:endParaRPr/>
          </a:p>
        </p:txBody>
      </p:sp>
      <p:pic>
        <p:nvPicPr>
          <p:cNvPr id="116" name="Google Shape;116;p20" title="Screenshot 2025-10-02 at 9.58.1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8839204" cy="302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Medical</a:t>
            </a:r>
            <a:endParaRPr sz="620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Gather Health Information from each club participant 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Please remind parents to ensure that they are to bring their children’s life saving medications (EpiPen, Insulin, Inhalers) with them to all club functions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Since parents are supposed to be at the club functions with their children, they should have all of their medical information and contacts</a:t>
            </a:r>
            <a:endParaRPr b="1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1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That is why it is important to reiterate the rules of parental attendance 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Adventurer Club is not a drop off activity or a daycare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If a situation does arise that a parent may not be present, the waiver states that we have the ability to call 911 and seek immediate medical care for the child if a medical emergency happens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It is important for the Club Directors and staff to have easy access to a first aid kit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756</Words>
  <Application>Microsoft Macintosh PowerPoint</Application>
  <PresentationFormat>On-screen Show (16:9)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Roboto</vt:lpstr>
      <vt:lpstr>Arial</vt:lpstr>
      <vt:lpstr>Material</vt:lpstr>
      <vt:lpstr> Adventurer Basic Staff Training </vt:lpstr>
      <vt:lpstr>Adventurer Specific Forms</vt:lpstr>
      <vt:lpstr>Forms </vt:lpstr>
      <vt:lpstr>Registration </vt:lpstr>
      <vt:lpstr>Registration process</vt:lpstr>
      <vt:lpstr>Let’s Learn How to Create Google Forms</vt:lpstr>
      <vt:lpstr>Let’s Learn How to Create Google Forms</vt:lpstr>
      <vt:lpstr>Medical</vt:lpstr>
      <vt:lpstr>Medical</vt:lpstr>
      <vt:lpstr>Safety</vt:lpstr>
      <vt:lpstr>Safety</vt:lpstr>
      <vt:lpstr>Safety</vt:lpstr>
      <vt:lpstr>Inspiration for serving in youth ministries:  “Train up a child in the way he should go, And when he is old he will not depart from it.”</vt:lpstr>
      <vt:lpstr>Remember why we are doing this ministry, while making sure our little ones are safe when they are growing in Jesus Christ</vt:lpstr>
      <vt:lpstr>Questions?</vt:lpstr>
      <vt:lpstr>Thank you so much! God bless your ministry!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Safonov</cp:lastModifiedBy>
  <cp:revision>3</cp:revision>
  <dcterms:modified xsi:type="dcterms:W3CDTF">2025-10-05T14:10:11Z</dcterms:modified>
</cp:coreProperties>
</file>