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2"/>
    <p:restoredTop sz="94557"/>
  </p:normalViewPr>
  <p:slideViewPr>
    <p:cSldViewPr snapToGrid="0">
      <p:cViewPr varScale="1">
        <p:scale>
          <a:sx n="113" d="100"/>
          <a:sy n="113" d="100"/>
        </p:scale>
        <p:origin x="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878E4-56A1-82FD-2039-576D9EA24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5420AB-3576-D6D8-EFDB-D054B99022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C2CA4E-57F9-D74C-D9D3-AF5CB3422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BFBFFFD-A3F8-C79B-14C3-3CC296F8B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565D26-88A8-67E8-7291-300212BB6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517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18C35C-5A6A-72D8-CABD-2077B44A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FDCB9F6-59B8-126C-2FF6-48EBD8E9CA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5BD73-23BB-5542-899D-3A2B6D086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12A47-0059-8182-271E-B24D22565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58BEC6E-67C2-AB1B-6263-FDDF67AF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907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8894435-9706-04B7-9FFE-C81EB82E2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79501F-90F3-2EAC-8FFE-FACF1613F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AD0838-3494-90F0-DFBF-EA5F65701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7C81FE-5061-EA31-1B8B-F0EAF3C10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3875F7-EA00-86CF-FA11-84F49D9D6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8639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310DD6-CBEB-54AA-9674-8C3E8EAD1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046B70E-B034-A992-BA6B-5FD8D67F9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332F63-C27B-9838-7ED9-5CE739199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E7443D-653A-A26E-7E5E-03FEC6450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02D4982-E46A-FB5B-543C-8845DBE89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6263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30EBA-A39D-F53E-4159-C0FAC367C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CC023B-139C-0503-C719-D0C94D7DF8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AABB75-3D35-65EA-B65F-493375B2B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C36DE9-8C12-EFF6-B173-BC521A3DD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AC83DF-92DB-77E7-10E3-6A953407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7877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1A170F-638B-F0FA-7351-5D05FA280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C1B465-0FE9-39BB-8E6C-C1F4E7257E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96B6E8-696F-7A4B-D10D-5D283C583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E87867-1571-FAED-1E74-1AAE67696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B6BE2C-62BB-30CC-C3B1-424A928DD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DDE04E-966A-D14B-D228-185CEC50F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305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999620-9C4E-C07B-B1CC-1077783DB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4C70C40-DF8C-19F2-04C7-3B36620FCF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47893AA-4571-D65B-35DD-56887D996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303D59F-DED6-9113-6C19-DFC2EFD38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1464EF-9129-3F1B-68EF-F8102E2C4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B973F2E-2723-B565-D9FC-8F028DD0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03521D0-CB86-D143-4DC6-843834E7D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D6C2FE0-B302-C4DF-7D78-35DB0B8D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68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2A3F44-E29C-F14F-D15A-B512DEF8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441C4EC-5790-9EF9-D722-A4606851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E8CF1D0-9242-9710-9B71-B21419474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5AC77F-B1B5-03CF-1446-5D3292944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37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35DC90-ADDA-D8D4-8DCF-082BE26FB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356F746-24CC-B60E-5D5E-09A371F8E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3B61C6-1199-7679-CE2E-670449C8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23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D5E8B-8DAE-BFA7-D951-CFC20066F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B3F243-8F86-68D7-DB89-DF09E5427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E256B89-CC9F-ED40-6E5F-698FD9D7A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9DD13-EAE7-E425-8961-2F8EF0DA6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750CC1-07D8-943A-95CB-E794AC0B0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18F4FF-64FD-5F95-A4E4-CC67C8F06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3270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4B01A3-689E-7791-4A09-FB892AA4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B6E5B7-B673-A677-A1BE-3509948C2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9D7FB17-614B-D24E-4BE8-C48EDFECF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2090C74-8BE2-0DD7-F711-6A4DC529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9A821F-2878-4BDF-A437-5D9AB07FF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D2E08F-8886-F092-2C76-F0AFF94D6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7148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F59EFD-95F3-A2A6-F48F-7D4EBB81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0F27DD-76E6-65E3-0C14-5AA84DA59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6151DF-53D9-ECFC-A992-AD0715120C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9346ED-BE01-C846-A3B2-74E7287ECAE6}" type="datetimeFigureOut">
              <a:rPr lang="es-ES" smtClean="0"/>
              <a:t>04/11/2025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F4D248-E2C0-F46A-D567-0BA0F2E13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1EC961-5267-E292-B4FB-5D0AB8AE6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E4482-0116-9C4E-862E-7B05091D65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05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14926-5BC8-9B1D-2570-E6FC4D9218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3587EB-8FC5-2F3B-F500-3153585DC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 descr="Una captura de pantalla de un celular con texto 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09792565-EFBD-2BC4-0CFC-0D58063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76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DCDE8-13F2-AAA4-9483-833EA7A4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62004213-7EBA-6562-62B5-BAB65BA45C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76320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DC827-D7EA-7285-33DC-137ADF9CC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Texto&#10;&#10;El contenido generado por IA puede ser incorrecto.">
            <a:extLst>
              <a:ext uri="{FF2B5EF4-FFF2-40B4-BE49-F238E27FC236}">
                <a16:creationId xmlns:a16="http://schemas.microsoft.com/office/drawing/2014/main" id="{06019C0F-0C5E-F6BD-AB7D-83E3F5AF55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8826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5C37E5-95A3-A49A-B2ED-6B4856887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Texto&#10;&#10;El contenido generado por IA puede ser incorrecto.">
            <a:extLst>
              <a:ext uri="{FF2B5EF4-FFF2-40B4-BE49-F238E27FC236}">
                <a16:creationId xmlns:a16="http://schemas.microsoft.com/office/drawing/2014/main" id="{9C9EB6A4-472A-6DB1-8D1A-8B41994594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840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72DC97-37DB-026B-AAE6-591DFAAE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C19EAE2F-559F-1FFE-E5DD-53277B8EE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36429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ED19CB-D634-B48D-36EB-81D37F113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Texto&#10;&#10;El contenido generado por IA puede ser incorrecto.">
            <a:extLst>
              <a:ext uri="{FF2B5EF4-FFF2-40B4-BE49-F238E27FC236}">
                <a16:creationId xmlns:a16="http://schemas.microsoft.com/office/drawing/2014/main" id="{36EF38B7-42C6-1FFC-A263-5984F23459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05616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3526FD-7388-9451-CA8C-061CEDC8A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B5E31461-D27A-FF4F-7DF0-B64C9AEEE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46794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8B5C3-D951-5E9C-D178-D93FAA72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561C4F67-5BA9-BB6A-18E4-5B213EE59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61958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7F9CF6-7CA7-9CE9-014A-46E4C8A74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 descr="Diagrama&#10;&#10;El contenido generado por IA puede ser incorrecto.">
            <a:extLst>
              <a:ext uri="{FF2B5EF4-FFF2-40B4-BE49-F238E27FC236}">
                <a16:creationId xmlns:a16="http://schemas.microsoft.com/office/drawing/2014/main" id="{0AD2F609-B16B-51A6-216D-EB0E38B0D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50377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44823D-C3CA-F555-45F6-3223B1E5D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Marcador de contenido 8" descr="Imagen de la pantalla de un celular con letras&#10;&#10;El contenido generado por IA puede ser incorrecto.">
            <a:extLst>
              <a:ext uri="{FF2B5EF4-FFF2-40B4-BE49-F238E27FC236}">
                <a16:creationId xmlns:a16="http://schemas.microsoft.com/office/drawing/2014/main" id="{24919C2B-0FAF-1619-8D21-22BE53B5E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98462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62EE62-F10E-A6A0-5AAA-DA31CBF3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Diagrama&#10;&#10;El contenido generado por IA puede ser incorrecto.">
            <a:extLst>
              <a:ext uri="{FF2B5EF4-FFF2-40B4-BE49-F238E27FC236}">
                <a16:creationId xmlns:a16="http://schemas.microsoft.com/office/drawing/2014/main" id="{38E5A08E-7E86-F076-6FFB-D918393B1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8307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679738-75BF-8169-0040-EFF0EC5B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Texto&#10;&#10;El contenido generado por IA puede ser incorrecto.">
            <a:extLst>
              <a:ext uri="{FF2B5EF4-FFF2-40B4-BE49-F238E27FC236}">
                <a16:creationId xmlns:a16="http://schemas.microsoft.com/office/drawing/2014/main" id="{0DED7DEA-EC9A-5871-2D91-14F16657A1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5631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D6B64C-8D9E-DFB5-2EA2-5036718D4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Texto, Carta&#10;&#10;El contenido generado por IA puede ser incorrecto.">
            <a:extLst>
              <a:ext uri="{FF2B5EF4-FFF2-40B4-BE49-F238E27FC236}">
                <a16:creationId xmlns:a16="http://schemas.microsoft.com/office/drawing/2014/main" id="{0AF16E59-6505-3861-BCF8-CC436A27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2822"/>
            <a:ext cx="12197017" cy="6860822"/>
          </a:xfrm>
        </p:spPr>
      </p:pic>
    </p:spTree>
    <p:extLst>
      <p:ext uri="{BB962C8B-B14F-4D97-AF65-F5344CB8AC3E}">
        <p14:creationId xmlns:p14="http://schemas.microsoft.com/office/powerpoint/2010/main" val="2903912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09D68-9B45-0D41-22AD-B6A9EF8C2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E9C8D5BC-A735-BCA1-64BA-787AF8AD7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70556"/>
            <a:ext cx="12317433" cy="6928556"/>
          </a:xfrm>
        </p:spPr>
      </p:pic>
    </p:spTree>
    <p:extLst>
      <p:ext uri="{BB962C8B-B14F-4D97-AF65-F5344CB8AC3E}">
        <p14:creationId xmlns:p14="http://schemas.microsoft.com/office/powerpoint/2010/main" val="16647267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0</Words>
  <Application>Microsoft Office PowerPoint</Application>
  <PresentationFormat>Widescreen</PresentationFormat>
  <Paragraphs>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Eddy Hernandez</dc:creator>
  <cp:lastModifiedBy>Eddy Hernandez</cp:lastModifiedBy>
  <cp:revision>4</cp:revision>
  <dcterms:created xsi:type="dcterms:W3CDTF">2025-10-04T01:43:05Z</dcterms:created>
  <dcterms:modified xsi:type="dcterms:W3CDTF">2025-11-04T17:04:06Z</dcterms:modified>
</cp:coreProperties>
</file>