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Antonio" panose="020B0604020202020204" charset="0"/>
      <p:regular r:id="rId26"/>
    </p:embeddedFont>
    <p:embeddedFont>
      <p:font typeface="Antonio Bold" panose="020B0604020202020204" charset="0"/>
      <p:regular r:id="rId27"/>
      <p:bold r:id="rId28"/>
    </p:embeddedFont>
    <p:embeddedFont>
      <p:font typeface="Antonio Light" panose="020B0604020202020204" charset="0"/>
      <p:regular r:id="rId29"/>
    </p:embeddedFont>
    <p:embeddedFont>
      <p:font typeface="Antonio Ultra-Bold" panose="020B0604020202020204" charset="0"/>
      <p:regular r:id="rId30"/>
      <p:bold r:id="rId31"/>
    </p:embeddedFont>
    <p:embeddedFont>
      <p:font typeface="Bahianita" panose="020B0604020202020204" charset="0"/>
      <p:regular r:id="rId32"/>
    </p:embeddedFont>
    <p:embeddedFont>
      <p:font typeface="Gladiola" panose="020B0604020202020204" charset="0"/>
      <p:regular r:id="rId33"/>
    </p:embeddedFont>
    <p:embeddedFont>
      <p:font typeface="Hey Gotcha!" panose="020B0604020202020204" charset="0"/>
      <p:regular r:id="rId34"/>
    </p:embeddedFont>
    <p:embeddedFont>
      <p:font typeface="HK Modular" panose="020B0604020202020204" charset="0"/>
      <p:regular r:id="rId35"/>
      <p:bold r:id="rId36"/>
    </p:embeddedFont>
    <p:embeddedFont>
      <p:font typeface="Inter" panose="020B0604020202020204" charset="0"/>
      <p:regular r:id="rId37"/>
    </p:embeddedFont>
    <p:embeddedFont>
      <p:font typeface="Inter Bold" panose="020B0604020202020204" charset="0"/>
      <p:regular r:id="rId38"/>
      <p:bold r:id="rId39"/>
    </p:embeddedFont>
    <p:embeddedFont>
      <p:font typeface="Montserrat Classic" panose="020B0604020202020204"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7" autoAdjust="0"/>
    <p:restoredTop sz="94678" autoAdjust="0"/>
  </p:normalViewPr>
  <p:slideViewPr>
    <p:cSldViewPr>
      <p:cViewPr varScale="1">
        <p:scale>
          <a:sx n="72" d="100"/>
          <a:sy n="72" d="100"/>
        </p:scale>
        <p:origin x="784" y="2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50" r="-6250"/>
            </a:stretch>
          </a:blipFill>
        </p:spPr>
        <p:txBody>
          <a:bodyPr/>
          <a:lstStyle/>
          <a:p>
            <a:endParaRPr lang="es-ES"/>
          </a:p>
        </p:txBody>
      </p:sp>
      <p:sp>
        <p:nvSpPr>
          <p:cNvPr id="3" name="Freeform 3"/>
          <p:cNvSpPr/>
          <p:nvPr/>
        </p:nvSpPr>
        <p:spPr>
          <a:xfrm>
            <a:off x="2396029" y="1735775"/>
            <a:ext cx="13495942" cy="6815451"/>
          </a:xfrm>
          <a:custGeom>
            <a:avLst/>
            <a:gdLst/>
            <a:ahLst/>
            <a:cxnLst/>
            <a:rect l="l" t="t" r="r" b="b"/>
            <a:pathLst>
              <a:path w="13495942" h="6815451">
                <a:moveTo>
                  <a:pt x="0" y="0"/>
                </a:moveTo>
                <a:lnTo>
                  <a:pt x="13495942" y="0"/>
                </a:lnTo>
                <a:lnTo>
                  <a:pt x="13495942" y="6815450"/>
                </a:lnTo>
                <a:lnTo>
                  <a:pt x="0" y="6815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s-ES"/>
          </a:p>
        </p:txBody>
      </p:sp>
      <p:sp>
        <p:nvSpPr>
          <p:cNvPr id="4" name="TextBox 4"/>
          <p:cNvSpPr txBox="1"/>
          <p:nvPr/>
        </p:nvSpPr>
        <p:spPr>
          <a:xfrm>
            <a:off x="4129846" y="4907007"/>
            <a:ext cx="10028309" cy="2370443"/>
          </a:xfrm>
          <a:prstGeom prst="rect">
            <a:avLst/>
          </a:prstGeom>
        </p:spPr>
        <p:txBody>
          <a:bodyPr lIns="0" tIns="0" rIns="0" bIns="0" rtlCol="0" anchor="t">
            <a:spAutoFit/>
          </a:bodyPr>
          <a:lstStyle/>
          <a:p>
            <a:pPr algn="ctr">
              <a:lnSpc>
                <a:spcPts val="19495"/>
              </a:lnSpc>
            </a:pPr>
            <a:r>
              <a:rPr lang="en-US" sz="13925" spc="-375">
                <a:solidFill>
                  <a:srgbClr val="FFD116"/>
                </a:solidFill>
                <a:latin typeface="Antonio Bold"/>
              </a:rPr>
              <a:t>DE JOVENES</a:t>
            </a:r>
          </a:p>
        </p:txBody>
      </p:sp>
      <p:sp>
        <p:nvSpPr>
          <p:cNvPr id="5" name="TextBox 5"/>
          <p:cNvSpPr txBox="1"/>
          <p:nvPr/>
        </p:nvSpPr>
        <p:spPr>
          <a:xfrm>
            <a:off x="3942980" y="2688761"/>
            <a:ext cx="10402041" cy="2952144"/>
          </a:xfrm>
          <a:prstGeom prst="rect">
            <a:avLst/>
          </a:prstGeom>
        </p:spPr>
        <p:txBody>
          <a:bodyPr lIns="0" tIns="0" rIns="0" bIns="0" rtlCol="0" anchor="t">
            <a:spAutoFit/>
          </a:bodyPr>
          <a:lstStyle/>
          <a:p>
            <a:pPr algn="ctr">
              <a:lnSpc>
                <a:spcPts val="24183"/>
              </a:lnSpc>
            </a:pPr>
            <a:r>
              <a:rPr lang="en-US" sz="17273" spc="-466">
                <a:solidFill>
                  <a:srgbClr val="F6FBFE"/>
                </a:solidFill>
                <a:latin typeface="Antonio"/>
              </a:rPr>
              <a:t>LA SOCIEDAD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grpSp>
        <p:nvGrpSpPr>
          <p:cNvPr id="2" name="Group 2"/>
          <p:cNvGrpSpPr/>
          <p:nvPr/>
        </p:nvGrpSpPr>
        <p:grpSpPr>
          <a:xfrm>
            <a:off x="4566826" y="0"/>
            <a:ext cx="4166687" cy="10287000"/>
            <a:chOff x="0" y="0"/>
            <a:chExt cx="872111" cy="2153126"/>
          </a:xfrm>
        </p:grpSpPr>
        <p:sp>
          <p:nvSpPr>
            <p:cNvPr id="3" name="Freeform 3"/>
            <p:cNvSpPr/>
            <p:nvPr/>
          </p:nvSpPr>
          <p:spPr>
            <a:xfrm>
              <a:off x="0" y="0"/>
              <a:ext cx="872111" cy="2153126"/>
            </a:xfrm>
            <a:custGeom>
              <a:avLst/>
              <a:gdLst/>
              <a:ahLst/>
              <a:cxnLst/>
              <a:rect l="l" t="t" r="r" b="b"/>
              <a:pathLst>
                <a:path w="872111" h="2153126">
                  <a:moveTo>
                    <a:pt x="0" y="0"/>
                  </a:moveTo>
                  <a:lnTo>
                    <a:pt x="872111" y="0"/>
                  </a:lnTo>
                  <a:lnTo>
                    <a:pt x="872111" y="2153126"/>
                  </a:lnTo>
                  <a:lnTo>
                    <a:pt x="0" y="2153126"/>
                  </a:lnTo>
                  <a:close/>
                </a:path>
              </a:pathLst>
            </a:custGeom>
            <a:solidFill>
              <a:srgbClr val="001847"/>
            </a:solidFill>
          </p:spPr>
          <p:txBody>
            <a:bodyPr/>
            <a:lstStyle/>
            <a:p>
              <a:endParaRPr lang="es-ES"/>
            </a:p>
          </p:txBody>
        </p:sp>
      </p:grpSp>
      <p:grpSp>
        <p:nvGrpSpPr>
          <p:cNvPr id="4" name="Group 4"/>
          <p:cNvGrpSpPr/>
          <p:nvPr/>
        </p:nvGrpSpPr>
        <p:grpSpPr>
          <a:xfrm>
            <a:off x="7769918" y="3495207"/>
            <a:ext cx="8719346" cy="952968"/>
            <a:chOff x="0" y="0"/>
            <a:chExt cx="1825007" cy="199462"/>
          </a:xfrm>
        </p:grpSpPr>
        <p:sp>
          <p:nvSpPr>
            <p:cNvPr id="5" name="Freeform 5"/>
            <p:cNvSpPr/>
            <p:nvPr/>
          </p:nvSpPr>
          <p:spPr>
            <a:xfrm>
              <a:off x="0" y="0"/>
              <a:ext cx="1825007" cy="199462"/>
            </a:xfrm>
            <a:custGeom>
              <a:avLst/>
              <a:gdLst/>
              <a:ahLst/>
              <a:cxnLst/>
              <a:rect l="l" t="t" r="r" b="b"/>
              <a:pathLst>
                <a:path w="1825007" h="199462">
                  <a:moveTo>
                    <a:pt x="0" y="0"/>
                  </a:moveTo>
                  <a:lnTo>
                    <a:pt x="1825007" y="0"/>
                  </a:lnTo>
                  <a:lnTo>
                    <a:pt x="1825007" y="199462"/>
                  </a:lnTo>
                  <a:lnTo>
                    <a:pt x="0" y="199462"/>
                  </a:lnTo>
                  <a:close/>
                </a:path>
              </a:pathLst>
            </a:custGeom>
            <a:solidFill>
              <a:srgbClr val="FFD116"/>
            </a:solidFill>
          </p:spPr>
          <p:txBody>
            <a:bodyPr/>
            <a:lstStyle/>
            <a:p>
              <a:endParaRPr lang="es-ES"/>
            </a:p>
          </p:txBody>
        </p:sp>
      </p:grpSp>
      <p:sp>
        <p:nvSpPr>
          <p:cNvPr id="6" name="AutoShape 6"/>
          <p:cNvSpPr/>
          <p:nvPr/>
        </p:nvSpPr>
        <p:spPr>
          <a:xfrm>
            <a:off x="9143975" y="9281789"/>
            <a:ext cx="5971232" cy="0"/>
          </a:xfrm>
          <a:prstGeom prst="line">
            <a:avLst/>
          </a:prstGeom>
          <a:ln w="28575" cap="flat">
            <a:solidFill>
              <a:srgbClr val="001847"/>
            </a:solidFill>
            <a:prstDash val="solid"/>
            <a:headEnd type="none" w="sm" len="sm"/>
            <a:tailEnd type="none" w="sm" len="sm"/>
          </a:ln>
        </p:spPr>
        <p:txBody>
          <a:bodyPr/>
          <a:lstStyle/>
          <a:p>
            <a:endParaRPr lang="es-ES"/>
          </a:p>
        </p:txBody>
      </p:sp>
      <p:sp>
        <p:nvSpPr>
          <p:cNvPr id="7" name="AutoShape 7"/>
          <p:cNvSpPr/>
          <p:nvPr/>
        </p:nvSpPr>
        <p:spPr>
          <a:xfrm rot="6049">
            <a:off x="9143994" y="972708"/>
            <a:ext cx="8119736" cy="0"/>
          </a:xfrm>
          <a:prstGeom prst="line">
            <a:avLst/>
          </a:prstGeom>
          <a:ln w="28575" cap="flat">
            <a:solidFill>
              <a:srgbClr val="001847"/>
            </a:solidFill>
            <a:prstDash val="solid"/>
            <a:headEnd type="none" w="sm" len="sm"/>
            <a:tailEnd type="none" w="sm" len="sm"/>
          </a:ln>
        </p:spPr>
        <p:txBody>
          <a:bodyPr/>
          <a:lstStyle/>
          <a:p>
            <a:endParaRPr lang="es-ES"/>
          </a:p>
        </p:txBody>
      </p:sp>
      <p:sp>
        <p:nvSpPr>
          <p:cNvPr id="8" name="AutoShape 8"/>
          <p:cNvSpPr/>
          <p:nvPr/>
        </p:nvSpPr>
        <p:spPr>
          <a:xfrm>
            <a:off x="17278036" y="986995"/>
            <a:ext cx="0" cy="7062832"/>
          </a:xfrm>
          <a:prstGeom prst="line">
            <a:avLst/>
          </a:prstGeom>
          <a:ln w="28575" cap="flat">
            <a:solidFill>
              <a:srgbClr val="001847"/>
            </a:solidFill>
            <a:prstDash val="solid"/>
            <a:headEnd type="none" w="sm" len="sm"/>
            <a:tailEnd type="none" w="sm" len="sm"/>
          </a:ln>
        </p:spPr>
        <p:txBody>
          <a:bodyPr/>
          <a:lstStyle/>
          <a:p>
            <a:endParaRPr lang="es-ES"/>
          </a:p>
        </p:txBody>
      </p:sp>
      <p:grpSp>
        <p:nvGrpSpPr>
          <p:cNvPr id="9" name="Group 9"/>
          <p:cNvGrpSpPr/>
          <p:nvPr/>
        </p:nvGrpSpPr>
        <p:grpSpPr>
          <a:xfrm>
            <a:off x="16659086" y="9116464"/>
            <a:ext cx="330649" cy="330649"/>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116"/>
            </a:solidFill>
          </p:spPr>
          <p:txBody>
            <a:bodyPr/>
            <a:lstStyle/>
            <a:p>
              <a:endParaRPr lang="es-ES"/>
            </a:p>
          </p:txBody>
        </p:sp>
      </p:grpSp>
      <p:grpSp>
        <p:nvGrpSpPr>
          <p:cNvPr id="11" name="Group 11"/>
          <p:cNvGrpSpPr/>
          <p:nvPr/>
        </p:nvGrpSpPr>
        <p:grpSpPr>
          <a:xfrm>
            <a:off x="17132611" y="9116464"/>
            <a:ext cx="330649" cy="330649"/>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1847"/>
            </a:solidFill>
          </p:spPr>
          <p:txBody>
            <a:bodyPr/>
            <a:lstStyle/>
            <a:p>
              <a:endParaRPr lang="es-ES"/>
            </a:p>
          </p:txBody>
        </p:sp>
      </p:grpSp>
      <p:grpSp>
        <p:nvGrpSpPr>
          <p:cNvPr id="13" name="Group 13"/>
          <p:cNvGrpSpPr/>
          <p:nvPr/>
        </p:nvGrpSpPr>
        <p:grpSpPr>
          <a:xfrm>
            <a:off x="16187144" y="9116464"/>
            <a:ext cx="330649" cy="330649"/>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1847"/>
            </a:solidFill>
          </p:spPr>
          <p:txBody>
            <a:bodyPr/>
            <a:lstStyle/>
            <a:p>
              <a:endParaRPr lang="es-ES"/>
            </a:p>
          </p:txBody>
        </p:sp>
      </p:grpSp>
      <p:sp>
        <p:nvSpPr>
          <p:cNvPr id="15" name="Freeform 15"/>
          <p:cNvSpPr/>
          <p:nvPr/>
        </p:nvSpPr>
        <p:spPr>
          <a:xfrm>
            <a:off x="0" y="1327543"/>
            <a:ext cx="8600162" cy="6104580"/>
          </a:xfrm>
          <a:custGeom>
            <a:avLst/>
            <a:gdLst/>
            <a:ahLst/>
            <a:cxnLst/>
            <a:rect l="l" t="t" r="r" b="b"/>
            <a:pathLst>
              <a:path w="8600162" h="6104580">
                <a:moveTo>
                  <a:pt x="0" y="0"/>
                </a:moveTo>
                <a:lnTo>
                  <a:pt x="8600162" y="0"/>
                </a:lnTo>
                <a:lnTo>
                  <a:pt x="8600162" y="6104580"/>
                </a:lnTo>
                <a:lnTo>
                  <a:pt x="0" y="6104580"/>
                </a:lnTo>
                <a:lnTo>
                  <a:pt x="0" y="0"/>
                </a:lnTo>
                <a:close/>
              </a:path>
            </a:pathLst>
          </a:custGeom>
          <a:blipFill>
            <a:blip r:embed="rId2"/>
            <a:stretch>
              <a:fillRect t="-30161" b="-9407"/>
            </a:stretch>
          </a:blipFill>
        </p:spPr>
        <p:txBody>
          <a:bodyPr/>
          <a:lstStyle/>
          <a:p>
            <a:endParaRPr lang="es-ES"/>
          </a:p>
        </p:txBody>
      </p:sp>
      <p:sp>
        <p:nvSpPr>
          <p:cNvPr id="16" name="TextBox 16"/>
          <p:cNvSpPr txBox="1"/>
          <p:nvPr/>
        </p:nvSpPr>
        <p:spPr>
          <a:xfrm>
            <a:off x="8743247" y="1774742"/>
            <a:ext cx="8389364" cy="1447076"/>
          </a:xfrm>
          <a:prstGeom prst="rect">
            <a:avLst/>
          </a:prstGeom>
        </p:spPr>
        <p:txBody>
          <a:bodyPr lIns="0" tIns="0" rIns="0" bIns="0" rtlCol="0" anchor="t">
            <a:spAutoFit/>
          </a:bodyPr>
          <a:lstStyle/>
          <a:p>
            <a:pPr algn="ctr">
              <a:lnSpc>
                <a:spcPts val="11863"/>
              </a:lnSpc>
            </a:pPr>
            <a:r>
              <a:rPr lang="en-US" sz="8473">
                <a:solidFill>
                  <a:srgbClr val="001847"/>
                </a:solidFill>
                <a:latin typeface="Antonio Bold"/>
              </a:rPr>
              <a:t>ESTUDIO DE LA BIBLIA</a:t>
            </a:r>
          </a:p>
        </p:txBody>
      </p:sp>
      <p:sp>
        <p:nvSpPr>
          <p:cNvPr id="17" name="TextBox 17"/>
          <p:cNvSpPr txBox="1"/>
          <p:nvPr/>
        </p:nvSpPr>
        <p:spPr>
          <a:xfrm>
            <a:off x="8733512" y="3451948"/>
            <a:ext cx="7609222" cy="819708"/>
          </a:xfrm>
          <a:prstGeom prst="rect">
            <a:avLst/>
          </a:prstGeom>
        </p:spPr>
        <p:txBody>
          <a:bodyPr lIns="0" tIns="0" rIns="0" bIns="0" rtlCol="0" anchor="t">
            <a:spAutoFit/>
          </a:bodyPr>
          <a:lstStyle/>
          <a:p>
            <a:pPr>
              <a:lnSpc>
                <a:spcPts val="6794"/>
              </a:lnSpc>
            </a:pPr>
            <a:r>
              <a:rPr lang="en-US" sz="4853" spc="-174">
                <a:solidFill>
                  <a:srgbClr val="001847"/>
                </a:solidFill>
                <a:latin typeface="Antonio Light"/>
              </a:rPr>
              <a:t>Descubriendo Tesoros Espirituales</a:t>
            </a:r>
          </a:p>
        </p:txBody>
      </p:sp>
      <p:sp>
        <p:nvSpPr>
          <p:cNvPr id="18" name="TextBox 18"/>
          <p:cNvSpPr txBox="1"/>
          <p:nvPr/>
        </p:nvSpPr>
        <p:spPr>
          <a:xfrm>
            <a:off x="9144000" y="4652656"/>
            <a:ext cx="7680411" cy="4156363"/>
          </a:xfrm>
          <a:prstGeom prst="rect">
            <a:avLst/>
          </a:prstGeom>
        </p:spPr>
        <p:txBody>
          <a:bodyPr lIns="0" tIns="0" rIns="0" bIns="0" rtlCol="0" anchor="t">
            <a:spAutoFit/>
          </a:bodyPr>
          <a:lstStyle/>
          <a:p>
            <a:pPr>
              <a:lnSpc>
                <a:spcPts val="5949"/>
              </a:lnSpc>
            </a:pPr>
            <a:r>
              <a:rPr lang="en-US" sz="4249">
                <a:solidFill>
                  <a:srgbClr val="001847"/>
                </a:solidFill>
                <a:latin typeface="Inter Bold"/>
              </a:rPr>
              <a:t>1. Conexión Bíblica. </a:t>
            </a:r>
          </a:p>
          <a:p>
            <a:pPr>
              <a:lnSpc>
                <a:spcPts val="5949"/>
              </a:lnSpc>
            </a:pPr>
            <a:r>
              <a:rPr lang="en-US" sz="4249">
                <a:solidFill>
                  <a:srgbClr val="001847"/>
                </a:solidFill>
                <a:latin typeface="Inter Bold"/>
              </a:rPr>
              <a:t>2. Diálogos Bíblicos.</a:t>
            </a:r>
          </a:p>
          <a:p>
            <a:pPr>
              <a:lnSpc>
                <a:spcPts val="5949"/>
              </a:lnSpc>
            </a:pPr>
            <a:r>
              <a:rPr lang="en-US" sz="4249">
                <a:solidFill>
                  <a:srgbClr val="001847"/>
                </a:solidFill>
                <a:latin typeface="Inter Bold"/>
              </a:rPr>
              <a:t>3. Escenificaciones Bíblicas.</a:t>
            </a:r>
          </a:p>
          <a:p>
            <a:pPr>
              <a:lnSpc>
                <a:spcPts val="5949"/>
              </a:lnSpc>
            </a:pPr>
            <a:r>
              <a:rPr lang="en-US" sz="4249">
                <a:solidFill>
                  <a:srgbClr val="001847"/>
                </a:solidFill>
                <a:latin typeface="Inter Bold"/>
              </a:rPr>
              <a:t>4.  Maratones Bíblicos. </a:t>
            </a:r>
          </a:p>
          <a:p>
            <a:pPr>
              <a:lnSpc>
                <a:spcPts val="5949"/>
              </a:lnSpc>
            </a:pPr>
            <a:r>
              <a:rPr lang="en-US" sz="4249">
                <a:solidFill>
                  <a:srgbClr val="001847"/>
                </a:solidFill>
                <a:latin typeface="Inter Bold"/>
              </a:rPr>
              <a:t>5. Discusiones Bíblicas.</a:t>
            </a:r>
          </a:p>
          <a:p>
            <a:pPr>
              <a:lnSpc>
                <a:spcPts val="3271"/>
              </a:lnSpc>
            </a:pPr>
            <a:endParaRPr lang="en-US" sz="4249">
              <a:solidFill>
                <a:srgbClr val="001847"/>
              </a:solidFill>
              <a:latin typeface="Inter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D116"/>
        </a:solidFill>
        <a:effectLst/>
      </p:bgPr>
    </p:bg>
    <p:spTree>
      <p:nvGrpSpPr>
        <p:cNvPr id="1" name=""/>
        <p:cNvGrpSpPr/>
        <p:nvPr/>
      </p:nvGrpSpPr>
      <p:grpSpPr>
        <a:xfrm>
          <a:off x="0" y="0"/>
          <a:ext cx="0" cy="0"/>
          <a:chOff x="0" y="0"/>
          <a:chExt cx="0" cy="0"/>
        </a:xfrm>
      </p:grpSpPr>
      <p:sp>
        <p:nvSpPr>
          <p:cNvPr id="2" name="Freeform 2"/>
          <p:cNvSpPr/>
          <p:nvPr/>
        </p:nvSpPr>
        <p:spPr>
          <a:xfrm>
            <a:off x="-8144435" y="769183"/>
            <a:ext cx="16905574" cy="8748635"/>
          </a:xfrm>
          <a:custGeom>
            <a:avLst/>
            <a:gdLst/>
            <a:ahLst/>
            <a:cxnLst/>
            <a:rect l="l" t="t" r="r" b="b"/>
            <a:pathLst>
              <a:path w="16905574" h="8748635">
                <a:moveTo>
                  <a:pt x="0" y="0"/>
                </a:moveTo>
                <a:lnTo>
                  <a:pt x="16905574" y="0"/>
                </a:lnTo>
                <a:lnTo>
                  <a:pt x="16905574" y="8748634"/>
                </a:lnTo>
                <a:lnTo>
                  <a:pt x="0" y="87486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s-ES"/>
          </a:p>
        </p:txBody>
      </p:sp>
      <p:sp>
        <p:nvSpPr>
          <p:cNvPr id="3" name="Freeform 3"/>
          <p:cNvSpPr/>
          <p:nvPr/>
        </p:nvSpPr>
        <p:spPr>
          <a:xfrm>
            <a:off x="9526861" y="769183"/>
            <a:ext cx="16905574" cy="8748635"/>
          </a:xfrm>
          <a:custGeom>
            <a:avLst/>
            <a:gdLst/>
            <a:ahLst/>
            <a:cxnLst/>
            <a:rect l="l" t="t" r="r" b="b"/>
            <a:pathLst>
              <a:path w="16905574" h="8748635">
                <a:moveTo>
                  <a:pt x="0" y="0"/>
                </a:moveTo>
                <a:lnTo>
                  <a:pt x="16905574" y="0"/>
                </a:lnTo>
                <a:lnTo>
                  <a:pt x="16905574" y="8748634"/>
                </a:lnTo>
                <a:lnTo>
                  <a:pt x="0" y="87486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s-ES"/>
          </a:p>
        </p:txBody>
      </p:sp>
      <p:grpSp>
        <p:nvGrpSpPr>
          <p:cNvPr id="4" name="Group 4"/>
          <p:cNvGrpSpPr/>
          <p:nvPr/>
        </p:nvGrpSpPr>
        <p:grpSpPr>
          <a:xfrm>
            <a:off x="1091763" y="1091045"/>
            <a:ext cx="16104474" cy="8104909"/>
            <a:chOff x="0" y="0"/>
            <a:chExt cx="21472632" cy="10806546"/>
          </a:xfrm>
        </p:grpSpPr>
        <p:pic>
          <p:nvPicPr>
            <p:cNvPr id="5" name="Picture 5"/>
            <p:cNvPicPr>
              <a:picLocks noChangeAspect="1"/>
            </p:cNvPicPr>
            <p:nvPr/>
          </p:nvPicPr>
          <p:blipFill>
            <a:blip r:embed="rId4">
              <a:alphaModFix amt="50000"/>
            </a:blip>
            <a:srcRect l="6042" t="16516" r="5712" b="16866"/>
            <a:stretch>
              <a:fillRect/>
            </a:stretch>
          </p:blipFill>
          <p:spPr>
            <a:xfrm>
              <a:off x="0" y="0"/>
              <a:ext cx="21472632" cy="10806546"/>
            </a:xfrm>
            <a:prstGeom prst="rect">
              <a:avLst/>
            </a:prstGeom>
          </p:spPr>
        </p:pic>
      </p:grpSp>
      <p:sp>
        <p:nvSpPr>
          <p:cNvPr id="6" name="Freeform 6"/>
          <p:cNvSpPr/>
          <p:nvPr/>
        </p:nvSpPr>
        <p:spPr>
          <a:xfrm rot="-174000">
            <a:off x="-248515" y="-456035"/>
            <a:ext cx="18785029" cy="11199070"/>
          </a:xfrm>
          <a:custGeom>
            <a:avLst/>
            <a:gdLst/>
            <a:ahLst/>
            <a:cxnLst/>
            <a:rect l="l" t="t" r="r" b="b"/>
            <a:pathLst>
              <a:path w="18785029" h="11199070">
                <a:moveTo>
                  <a:pt x="520450" y="0"/>
                </a:moveTo>
                <a:lnTo>
                  <a:pt x="18785030" y="925244"/>
                </a:lnTo>
                <a:lnTo>
                  <a:pt x="18264580" y="11199070"/>
                </a:lnTo>
                <a:lnTo>
                  <a:pt x="0" y="10273826"/>
                </a:lnTo>
                <a:lnTo>
                  <a:pt x="520450" y="0"/>
                </a:lnTo>
                <a:close/>
              </a:path>
            </a:pathLst>
          </a:custGeom>
          <a:blipFill>
            <a:blip r:embed="rId5">
              <a:alphaModFix amt="97000"/>
            </a:blip>
            <a:stretch>
              <a:fillRect l="-3988" t="-14167" r="-13948" b="-17715"/>
            </a:stretch>
          </a:blipFill>
        </p:spPr>
        <p:txBody>
          <a:bodyPr/>
          <a:lstStyle/>
          <a:p>
            <a:endParaRPr lang="es-ES"/>
          </a:p>
        </p:txBody>
      </p:sp>
      <p:sp>
        <p:nvSpPr>
          <p:cNvPr id="7" name="TextBox 7"/>
          <p:cNvSpPr txBox="1"/>
          <p:nvPr/>
        </p:nvSpPr>
        <p:spPr>
          <a:xfrm>
            <a:off x="1841434" y="2333890"/>
            <a:ext cx="14605131" cy="5411738"/>
          </a:xfrm>
          <a:prstGeom prst="rect">
            <a:avLst/>
          </a:prstGeom>
        </p:spPr>
        <p:txBody>
          <a:bodyPr lIns="0" tIns="0" rIns="0" bIns="0" rtlCol="0" anchor="t">
            <a:spAutoFit/>
          </a:bodyPr>
          <a:lstStyle/>
          <a:p>
            <a:pPr algn="ctr">
              <a:lnSpc>
                <a:spcPts val="21071"/>
              </a:lnSpc>
            </a:pPr>
            <a:r>
              <a:rPr lang="en-US" sz="17857" spc="-482" dirty="0">
                <a:solidFill>
                  <a:srgbClr val="FFFFFF"/>
                </a:solidFill>
                <a:latin typeface="Antonio Bold"/>
              </a:rPr>
              <a:t>RELACIÓN CON LOS DEMAS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grpSp>
        <p:nvGrpSpPr>
          <p:cNvPr id="2" name="Group 2"/>
          <p:cNvGrpSpPr/>
          <p:nvPr/>
        </p:nvGrpSpPr>
        <p:grpSpPr>
          <a:xfrm>
            <a:off x="4566826" y="0"/>
            <a:ext cx="4166687" cy="10287000"/>
            <a:chOff x="0" y="0"/>
            <a:chExt cx="872111" cy="2153126"/>
          </a:xfrm>
        </p:grpSpPr>
        <p:sp>
          <p:nvSpPr>
            <p:cNvPr id="3" name="Freeform 3"/>
            <p:cNvSpPr/>
            <p:nvPr/>
          </p:nvSpPr>
          <p:spPr>
            <a:xfrm>
              <a:off x="0" y="0"/>
              <a:ext cx="872111" cy="2153126"/>
            </a:xfrm>
            <a:custGeom>
              <a:avLst/>
              <a:gdLst/>
              <a:ahLst/>
              <a:cxnLst/>
              <a:rect l="l" t="t" r="r" b="b"/>
              <a:pathLst>
                <a:path w="872111" h="2153126">
                  <a:moveTo>
                    <a:pt x="0" y="0"/>
                  </a:moveTo>
                  <a:lnTo>
                    <a:pt x="872111" y="0"/>
                  </a:lnTo>
                  <a:lnTo>
                    <a:pt x="872111" y="2153126"/>
                  </a:lnTo>
                  <a:lnTo>
                    <a:pt x="0" y="2153126"/>
                  </a:lnTo>
                  <a:close/>
                </a:path>
              </a:pathLst>
            </a:custGeom>
            <a:solidFill>
              <a:srgbClr val="001847"/>
            </a:solidFill>
          </p:spPr>
          <p:txBody>
            <a:bodyPr/>
            <a:lstStyle/>
            <a:p>
              <a:endParaRPr lang="es-ES"/>
            </a:p>
          </p:txBody>
        </p:sp>
      </p:grpSp>
      <p:grpSp>
        <p:nvGrpSpPr>
          <p:cNvPr id="4" name="Group 4"/>
          <p:cNvGrpSpPr/>
          <p:nvPr/>
        </p:nvGrpSpPr>
        <p:grpSpPr>
          <a:xfrm>
            <a:off x="7769918" y="3495207"/>
            <a:ext cx="8719346" cy="952968"/>
            <a:chOff x="0" y="0"/>
            <a:chExt cx="1825007" cy="199462"/>
          </a:xfrm>
        </p:grpSpPr>
        <p:sp>
          <p:nvSpPr>
            <p:cNvPr id="5" name="Freeform 5"/>
            <p:cNvSpPr/>
            <p:nvPr/>
          </p:nvSpPr>
          <p:spPr>
            <a:xfrm>
              <a:off x="0" y="0"/>
              <a:ext cx="1825007" cy="199462"/>
            </a:xfrm>
            <a:custGeom>
              <a:avLst/>
              <a:gdLst/>
              <a:ahLst/>
              <a:cxnLst/>
              <a:rect l="l" t="t" r="r" b="b"/>
              <a:pathLst>
                <a:path w="1825007" h="199462">
                  <a:moveTo>
                    <a:pt x="0" y="0"/>
                  </a:moveTo>
                  <a:lnTo>
                    <a:pt x="1825007" y="0"/>
                  </a:lnTo>
                  <a:lnTo>
                    <a:pt x="1825007" y="199462"/>
                  </a:lnTo>
                  <a:lnTo>
                    <a:pt x="0" y="199462"/>
                  </a:lnTo>
                  <a:close/>
                </a:path>
              </a:pathLst>
            </a:custGeom>
            <a:solidFill>
              <a:srgbClr val="FFD116"/>
            </a:solidFill>
          </p:spPr>
          <p:txBody>
            <a:bodyPr/>
            <a:lstStyle/>
            <a:p>
              <a:endParaRPr lang="es-ES"/>
            </a:p>
          </p:txBody>
        </p:sp>
      </p:grpSp>
      <p:sp>
        <p:nvSpPr>
          <p:cNvPr id="6" name="AutoShape 6"/>
          <p:cNvSpPr/>
          <p:nvPr/>
        </p:nvSpPr>
        <p:spPr>
          <a:xfrm>
            <a:off x="9143975" y="9281789"/>
            <a:ext cx="5971232" cy="0"/>
          </a:xfrm>
          <a:prstGeom prst="line">
            <a:avLst/>
          </a:prstGeom>
          <a:ln w="28575" cap="flat">
            <a:solidFill>
              <a:srgbClr val="001847"/>
            </a:solidFill>
            <a:prstDash val="solid"/>
            <a:headEnd type="none" w="sm" len="sm"/>
            <a:tailEnd type="none" w="sm" len="sm"/>
          </a:ln>
        </p:spPr>
        <p:txBody>
          <a:bodyPr/>
          <a:lstStyle/>
          <a:p>
            <a:endParaRPr lang="es-ES"/>
          </a:p>
        </p:txBody>
      </p:sp>
      <p:sp>
        <p:nvSpPr>
          <p:cNvPr id="7" name="AutoShape 7"/>
          <p:cNvSpPr/>
          <p:nvPr/>
        </p:nvSpPr>
        <p:spPr>
          <a:xfrm rot="6049">
            <a:off x="9143994" y="972708"/>
            <a:ext cx="8119736" cy="0"/>
          </a:xfrm>
          <a:prstGeom prst="line">
            <a:avLst/>
          </a:prstGeom>
          <a:ln w="28575" cap="flat">
            <a:solidFill>
              <a:srgbClr val="001847"/>
            </a:solidFill>
            <a:prstDash val="solid"/>
            <a:headEnd type="none" w="sm" len="sm"/>
            <a:tailEnd type="none" w="sm" len="sm"/>
          </a:ln>
        </p:spPr>
        <p:txBody>
          <a:bodyPr/>
          <a:lstStyle/>
          <a:p>
            <a:endParaRPr lang="es-ES"/>
          </a:p>
        </p:txBody>
      </p:sp>
      <p:sp>
        <p:nvSpPr>
          <p:cNvPr id="8" name="AutoShape 8"/>
          <p:cNvSpPr/>
          <p:nvPr/>
        </p:nvSpPr>
        <p:spPr>
          <a:xfrm>
            <a:off x="17278036" y="986995"/>
            <a:ext cx="0" cy="7062832"/>
          </a:xfrm>
          <a:prstGeom prst="line">
            <a:avLst/>
          </a:prstGeom>
          <a:ln w="28575" cap="flat">
            <a:solidFill>
              <a:srgbClr val="001847"/>
            </a:solidFill>
            <a:prstDash val="solid"/>
            <a:headEnd type="none" w="sm" len="sm"/>
            <a:tailEnd type="none" w="sm" len="sm"/>
          </a:ln>
        </p:spPr>
        <p:txBody>
          <a:bodyPr/>
          <a:lstStyle/>
          <a:p>
            <a:endParaRPr lang="es-ES"/>
          </a:p>
        </p:txBody>
      </p:sp>
      <p:sp>
        <p:nvSpPr>
          <p:cNvPr id="9" name="TextBox 9"/>
          <p:cNvSpPr txBox="1"/>
          <p:nvPr/>
        </p:nvSpPr>
        <p:spPr>
          <a:xfrm>
            <a:off x="9072314" y="856026"/>
            <a:ext cx="7586772" cy="2671448"/>
          </a:xfrm>
          <a:prstGeom prst="rect">
            <a:avLst/>
          </a:prstGeom>
        </p:spPr>
        <p:txBody>
          <a:bodyPr lIns="0" tIns="0" rIns="0" bIns="0" rtlCol="0" anchor="t">
            <a:spAutoFit/>
          </a:bodyPr>
          <a:lstStyle/>
          <a:p>
            <a:pPr algn="ctr">
              <a:lnSpc>
                <a:spcPts val="10728"/>
              </a:lnSpc>
            </a:pPr>
            <a:r>
              <a:rPr lang="en-US" sz="7663" dirty="0">
                <a:solidFill>
                  <a:srgbClr val="001847"/>
                </a:solidFill>
                <a:latin typeface="Antonio Bold"/>
              </a:rPr>
              <a:t>GRUPOS DE AMISTAD Y TESTIFICACIÓN</a:t>
            </a:r>
          </a:p>
        </p:txBody>
      </p:sp>
      <p:sp>
        <p:nvSpPr>
          <p:cNvPr id="10" name="TextBox 10"/>
          <p:cNvSpPr txBox="1"/>
          <p:nvPr/>
        </p:nvSpPr>
        <p:spPr>
          <a:xfrm>
            <a:off x="7981775" y="3451948"/>
            <a:ext cx="8360960" cy="819708"/>
          </a:xfrm>
          <a:prstGeom prst="rect">
            <a:avLst/>
          </a:prstGeom>
        </p:spPr>
        <p:txBody>
          <a:bodyPr lIns="0" tIns="0" rIns="0" bIns="0" rtlCol="0" anchor="t">
            <a:spAutoFit/>
          </a:bodyPr>
          <a:lstStyle/>
          <a:p>
            <a:pPr>
              <a:lnSpc>
                <a:spcPts val="6794"/>
              </a:lnSpc>
            </a:pPr>
            <a:r>
              <a:rPr lang="en-US" sz="4853" spc="-174">
                <a:solidFill>
                  <a:srgbClr val="001847"/>
                </a:solidFill>
                <a:latin typeface="Antonio Light"/>
              </a:rPr>
              <a:t>Fortaleciendo Nuestra Comunidad en Cristo</a:t>
            </a:r>
          </a:p>
        </p:txBody>
      </p:sp>
      <p:sp>
        <p:nvSpPr>
          <p:cNvPr id="11" name="TextBox 11"/>
          <p:cNvSpPr txBox="1"/>
          <p:nvPr/>
        </p:nvSpPr>
        <p:spPr>
          <a:xfrm>
            <a:off x="9144000" y="4652656"/>
            <a:ext cx="7680411" cy="4156363"/>
          </a:xfrm>
          <a:prstGeom prst="rect">
            <a:avLst/>
          </a:prstGeom>
        </p:spPr>
        <p:txBody>
          <a:bodyPr lIns="0" tIns="0" rIns="0" bIns="0" rtlCol="0" anchor="t">
            <a:spAutoFit/>
          </a:bodyPr>
          <a:lstStyle/>
          <a:p>
            <a:pPr>
              <a:lnSpc>
                <a:spcPts val="5949"/>
              </a:lnSpc>
            </a:pPr>
            <a:r>
              <a:rPr lang="en-US" sz="4249">
                <a:solidFill>
                  <a:srgbClr val="001847"/>
                </a:solidFill>
                <a:latin typeface="Inter Bold"/>
              </a:rPr>
              <a:t>1. Reunión virtual.</a:t>
            </a:r>
          </a:p>
          <a:p>
            <a:pPr>
              <a:lnSpc>
                <a:spcPts val="5949"/>
              </a:lnSpc>
            </a:pPr>
            <a:r>
              <a:rPr lang="en-US" sz="4249">
                <a:solidFill>
                  <a:srgbClr val="001847"/>
                </a:solidFill>
                <a:latin typeface="Inter Bold"/>
              </a:rPr>
              <a:t>2. Evangelismo urbano.</a:t>
            </a:r>
          </a:p>
          <a:p>
            <a:pPr>
              <a:lnSpc>
                <a:spcPts val="5949"/>
              </a:lnSpc>
            </a:pPr>
            <a:r>
              <a:rPr lang="en-US" sz="4249">
                <a:solidFill>
                  <a:srgbClr val="001847"/>
                </a:solidFill>
                <a:latin typeface="Inter Bold"/>
              </a:rPr>
              <a:t>3. Impactos misioneros.</a:t>
            </a:r>
          </a:p>
          <a:p>
            <a:pPr>
              <a:lnSpc>
                <a:spcPts val="5949"/>
              </a:lnSpc>
            </a:pPr>
            <a:r>
              <a:rPr lang="en-US" sz="4249">
                <a:solidFill>
                  <a:srgbClr val="001847"/>
                </a:solidFill>
                <a:latin typeface="Inter Bold"/>
              </a:rPr>
              <a:t>4. Juegos sociales.</a:t>
            </a:r>
          </a:p>
          <a:p>
            <a:pPr>
              <a:lnSpc>
                <a:spcPts val="5949"/>
              </a:lnSpc>
            </a:pPr>
            <a:endParaRPr lang="en-US" sz="4249">
              <a:solidFill>
                <a:srgbClr val="001847"/>
              </a:solidFill>
              <a:latin typeface="Inter Bold"/>
            </a:endParaRPr>
          </a:p>
          <a:p>
            <a:pPr>
              <a:lnSpc>
                <a:spcPts val="3271"/>
              </a:lnSpc>
            </a:pPr>
            <a:endParaRPr lang="en-US" sz="4249">
              <a:solidFill>
                <a:srgbClr val="001847"/>
              </a:solidFill>
              <a:latin typeface="Inter Bold"/>
            </a:endParaRPr>
          </a:p>
        </p:txBody>
      </p:sp>
      <p:grpSp>
        <p:nvGrpSpPr>
          <p:cNvPr id="12" name="Group 12"/>
          <p:cNvGrpSpPr/>
          <p:nvPr/>
        </p:nvGrpSpPr>
        <p:grpSpPr>
          <a:xfrm>
            <a:off x="16659086" y="9116464"/>
            <a:ext cx="330649" cy="330649"/>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116"/>
            </a:solidFill>
          </p:spPr>
          <p:txBody>
            <a:bodyPr/>
            <a:lstStyle/>
            <a:p>
              <a:endParaRPr lang="es-ES"/>
            </a:p>
          </p:txBody>
        </p:sp>
      </p:grpSp>
      <p:grpSp>
        <p:nvGrpSpPr>
          <p:cNvPr id="14" name="Group 14"/>
          <p:cNvGrpSpPr/>
          <p:nvPr/>
        </p:nvGrpSpPr>
        <p:grpSpPr>
          <a:xfrm>
            <a:off x="17132611" y="9116464"/>
            <a:ext cx="330649" cy="330649"/>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1847"/>
            </a:solidFill>
          </p:spPr>
          <p:txBody>
            <a:bodyPr/>
            <a:lstStyle/>
            <a:p>
              <a:endParaRPr lang="es-ES"/>
            </a:p>
          </p:txBody>
        </p:sp>
      </p:grpSp>
      <p:grpSp>
        <p:nvGrpSpPr>
          <p:cNvPr id="16" name="Group 16"/>
          <p:cNvGrpSpPr/>
          <p:nvPr/>
        </p:nvGrpSpPr>
        <p:grpSpPr>
          <a:xfrm>
            <a:off x="16187144" y="9116464"/>
            <a:ext cx="330649" cy="330649"/>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1847"/>
            </a:solidFill>
          </p:spPr>
          <p:txBody>
            <a:bodyPr/>
            <a:lstStyle/>
            <a:p>
              <a:endParaRPr lang="es-ES"/>
            </a:p>
          </p:txBody>
        </p:sp>
      </p:grpSp>
      <p:sp>
        <p:nvSpPr>
          <p:cNvPr id="18" name="Freeform 18"/>
          <p:cNvSpPr/>
          <p:nvPr/>
        </p:nvSpPr>
        <p:spPr>
          <a:xfrm>
            <a:off x="428218" y="986995"/>
            <a:ext cx="7381369" cy="7421755"/>
          </a:xfrm>
          <a:custGeom>
            <a:avLst/>
            <a:gdLst/>
            <a:ahLst/>
            <a:cxnLst/>
            <a:rect l="l" t="t" r="r" b="b"/>
            <a:pathLst>
              <a:path w="7381369" h="7421755">
                <a:moveTo>
                  <a:pt x="0" y="0"/>
                </a:moveTo>
                <a:lnTo>
                  <a:pt x="7381369" y="0"/>
                </a:lnTo>
                <a:lnTo>
                  <a:pt x="7381369" y="7421756"/>
                </a:lnTo>
                <a:lnTo>
                  <a:pt x="0" y="7421756"/>
                </a:lnTo>
                <a:lnTo>
                  <a:pt x="0" y="0"/>
                </a:lnTo>
                <a:close/>
              </a:path>
            </a:pathLst>
          </a:custGeom>
          <a:blipFill>
            <a:blip r:embed="rId2"/>
            <a:stretch>
              <a:fillRect l="-3838" r="-1745"/>
            </a:stretch>
          </a:blipFill>
        </p:spPr>
        <p:txBody>
          <a:bodyPr/>
          <a:lstStyle/>
          <a:p>
            <a:endParaRPr lang="es-E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grpSp>
        <p:nvGrpSpPr>
          <p:cNvPr id="2" name="Group 2"/>
          <p:cNvGrpSpPr/>
          <p:nvPr/>
        </p:nvGrpSpPr>
        <p:grpSpPr>
          <a:xfrm>
            <a:off x="4566826" y="0"/>
            <a:ext cx="4166687" cy="10287000"/>
            <a:chOff x="0" y="0"/>
            <a:chExt cx="872111" cy="2153126"/>
          </a:xfrm>
        </p:grpSpPr>
        <p:sp>
          <p:nvSpPr>
            <p:cNvPr id="3" name="Freeform 3"/>
            <p:cNvSpPr/>
            <p:nvPr/>
          </p:nvSpPr>
          <p:spPr>
            <a:xfrm>
              <a:off x="0" y="0"/>
              <a:ext cx="872111" cy="2153126"/>
            </a:xfrm>
            <a:custGeom>
              <a:avLst/>
              <a:gdLst/>
              <a:ahLst/>
              <a:cxnLst/>
              <a:rect l="l" t="t" r="r" b="b"/>
              <a:pathLst>
                <a:path w="872111" h="2153126">
                  <a:moveTo>
                    <a:pt x="0" y="0"/>
                  </a:moveTo>
                  <a:lnTo>
                    <a:pt x="872111" y="0"/>
                  </a:lnTo>
                  <a:lnTo>
                    <a:pt x="872111" y="2153126"/>
                  </a:lnTo>
                  <a:lnTo>
                    <a:pt x="0" y="2153126"/>
                  </a:lnTo>
                  <a:close/>
                </a:path>
              </a:pathLst>
            </a:custGeom>
            <a:solidFill>
              <a:srgbClr val="001847"/>
            </a:solidFill>
          </p:spPr>
          <p:txBody>
            <a:bodyPr/>
            <a:lstStyle/>
            <a:p>
              <a:endParaRPr lang="es-ES"/>
            </a:p>
          </p:txBody>
        </p:sp>
      </p:grpSp>
      <p:grpSp>
        <p:nvGrpSpPr>
          <p:cNvPr id="4" name="Group 4"/>
          <p:cNvGrpSpPr/>
          <p:nvPr/>
        </p:nvGrpSpPr>
        <p:grpSpPr>
          <a:xfrm>
            <a:off x="7769918" y="3495207"/>
            <a:ext cx="8719346" cy="952968"/>
            <a:chOff x="0" y="0"/>
            <a:chExt cx="1825007" cy="199462"/>
          </a:xfrm>
        </p:grpSpPr>
        <p:sp>
          <p:nvSpPr>
            <p:cNvPr id="5" name="Freeform 5"/>
            <p:cNvSpPr/>
            <p:nvPr/>
          </p:nvSpPr>
          <p:spPr>
            <a:xfrm>
              <a:off x="0" y="0"/>
              <a:ext cx="1825007" cy="199462"/>
            </a:xfrm>
            <a:custGeom>
              <a:avLst/>
              <a:gdLst/>
              <a:ahLst/>
              <a:cxnLst/>
              <a:rect l="l" t="t" r="r" b="b"/>
              <a:pathLst>
                <a:path w="1825007" h="199462">
                  <a:moveTo>
                    <a:pt x="0" y="0"/>
                  </a:moveTo>
                  <a:lnTo>
                    <a:pt x="1825007" y="0"/>
                  </a:lnTo>
                  <a:lnTo>
                    <a:pt x="1825007" y="199462"/>
                  </a:lnTo>
                  <a:lnTo>
                    <a:pt x="0" y="199462"/>
                  </a:lnTo>
                  <a:close/>
                </a:path>
              </a:pathLst>
            </a:custGeom>
            <a:solidFill>
              <a:srgbClr val="FFD116"/>
            </a:solidFill>
          </p:spPr>
          <p:txBody>
            <a:bodyPr/>
            <a:lstStyle/>
            <a:p>
              <a:endParaRPr lang="es-ES"/>
            </a:p>
          </p:txBody>
        </p:sp>
      </p:grpSp>
      <p:sp>
        <p:nvSpPr>
          <p:cNvPr id="6" name="AutoShape 6"/>
          <p:cNvSpPr/>
          <p:nvPr/>
        </p:nvSpPr>
        <p:spPr>
          <a:xfrm>
            <a:off x="9143975" y="9281789"/>
            <a:ext cx="5971232" cy="0"/>
          </a:xfrm>
          <a:prstGeom prst="line">
            <a:avLst/>
          </a:prstGeom>
          <a:ln w="28575" cap="flat">
            <a:solidFill>
              <a:srgbClr val="001847"/>
            </a:solidFill>
            <a:prstDash val="solid"/>
            <a:headEnd type="none" w="sm" len="sm"/>
            <a:tailEnd type="none" w="sm" len="sm"/>
          </a:ln>
        </p:spPr>
        <p:txBody>
          <a:bodyPr/>
          <a:lstStyle/>
          <a:p>
            <a:endParaRPr lang="es-ES"/>
          </a:p>
        </p:txBody>
      </p:sp>
      <p:sp>
        <p:nvSpPr>
          <p:cNvPr id="7" name="AutoShape 7"/>
          <p:cNvSpPr/>
          <p:nvPr/>
        </p:nvSpPr>
        <p:spPr>
          <a:xfrm rot="6049">
            <a:off x="9143994" y="972708"/>
            <a:ext cx="8119736" cy="0"/>
          </a:xfrm>
          <a:prstGeom prst="line">
            <a:avLst/>
          </a:prstGeom>
          <a:ln w="28575" cap="flat">
            <a:solidFill>
              <a:srgbClr val="001847"/>
            </a:solidFill>
            <a:prstDash val="solid"/>
            <a:headEnd type="none" w="sm" len="sm"/>
            <a:tailEnd type="none" w="sm" len="sm"/>
          </a:ln>
        </p:spPr>
        <p:txBody>
          <a:bodyPr/>
          <a:lstStyle/>
          <a:p>
            <a:endParaRPr lang="es-ES"/>
          </a:p>
        </p:txBody>
      </p:sp>
      <p:sp>
        <p:nvSpPr>
          <p:cNvPr id="8" name="AutoShape 8"/>
          <p:cNvSpPr/>
          <p:nvPr/>
        </p:nvSpPr>
        <p:spPr>
          <a:xfrm>
            <a:off x="17278036" y="986995"/>
            <a:ext cx="0" cy="7062832"/>
          </a:xfrm>
          <a:prstGeom prst="line">
            <a:avLst/>
          </a:prstGeom>
          <a:ln w="28575" cap="flat">
            <a:solidFill>
              <a:srgbClr val="001847"/>
            </a:solidFill>
            <a:prstDash val="solid"/>
            <a:headEnd type="none" w="sm" len="sm"/>
            <a:tailEnd type="none" w="sm" len="sm"/>
          </a:ln>
        </p:spPr>
        <p:txBody>
          <a:bodyPr/>
          <a:lstStyle/>
          <a:p>
            <a:endParaRPr lang="es-ES"/>
          </a:p>
        </p:txBody>
      </p:sp>
      <p:sp>
        <p:nvSpPr>
          <p:cNvPr id="9" name="TextBox 9"/>
          <p:cNvSpPr txBox="1"/>
          <p:nvPr/>
        </p:nvSpPr>
        <p:spPr>
          <a:xfrm>
            <a:off x="9072314" y="1489740"/>
            <a:ext cx="7586772" cy="1600514"/>
          </a:xfrm>
          <a:prstGeom prst="rect">
            <a:avLst/>
          </a:prstGeom>
        </p:spPr>
        <p:txBody>
          <a:bodyPr lIns="0" tIns="0" rIns="0" bIns="0" rtlCol="0" anchor="t">
            <a:spAutoFit/>
          </a:bodyPr>
          <a:lstStyle/>
          <a:p>
            <a:pPr algn="ctr">
              <a:lnSpc>
                <a:spcPts val="13107"/>
              </a:lnSpc>
            </a:pPr>
            <a:r>
              <a:rPr lang="en-US" sz="9362">
                <a:solidFill>
                  <a:srgbClr val="001847"/>
                </a:solidFill>
                <a:latin typeface="Antonio Bold"/>
              </a:rPr>
              <a:t>COMPAÑERISMO</a:t>
            </a:r>
          </a:p>
        </p:txBody>
      </p:sp>
      <p:sp>
        <p:nvSpPr>
          <p:cNvPr id="10" name="TextBox 10"/>
          <p:cNvSpPr txBox="1"/>
          <p:nvPr/>
        </p:nvSpPr>
        <p:spPr>
          <a:xfrm>
            <a:off x="7981775" y="3451948"/>
            <a:ext cx="8360960" cy="819708"/>
          </a:xfrm>
          <a:prstGeom prst="rect">
            <a:avLst/>
          </a:prstGeom>
        </p:spPr>
        <p:txBody>
          <a:bodyPr lIns="0" tIns="0" rIns="0" bIns="0" rtlCol="0" anchor="t">
            <a:spAutoFit/>
          </a:bodyPr>
          <a:lstStyle/>
          <a:p>
            <a:pPr>
              <a:lnSpc>
                <a:spcPts val="6794"/>
              </a:lnSpc>
            </a:pPr>
            <a:r>
              <a:rPr lang="en-US" sz="4853" spc="-174">
                <a:solidFill>
                  <a:srgbClr val="001847"/>
                </a:solidFill>
                <a:latin typeface="Antonio Light"/>
              </a:rPr>
              <a:t>Fortaleciendo Nuestra Comunidad en Cristo</a:t>
            </a:r>
          </a:p>
        </p:txBody>
      </p:sp>
      <p:sp>
        <p:nvSpPr>
          <p:cNvPr id="11" name="TextBox 11"/>
          <p:cNvSpPr txBox="1"/>
          <p:nvPr/>
        </p:nvSpPr>
        <p:spPr>
          <a:xfrm>
            <a:off x="9144000" y="4652656"/>
            <a:ext cx="7680411" cy="5650299"/>
          </a:xfrm>
          <a:prstGeom prst="rect">
            <a:avLst/>
          </a:prstGeom>
        </p:spPr>
        <p:txBody>
          <a:bodyPr lIns="0" tIns="0" rIns="0" bIns="0" rtlCol="0" anchor="t">
            <a:spAutoFit/>
          </a:bodyPr>
          <a:lstStyle/>
          <a:p>
            <a:pPr>
              <a:lnSpc>
                <a:spcPts val="5949"/>
              </a:lnSpc>
            </a:pPr>
            <a:r>
              <a:rPr lang="en-US" sz="4249">
                <a:solidFill>
                  <a:srgbClr val="001847"/>
                </a:solidFill>
                <a:latin typeface="Inter Bold"/>
              </a:rPr>
              <a:t>1. Cenas de amistad.  </a:t>
            </a:r>
          </a:p>
          <a:p>
            <a:pPr>
              <a:lnSpc>
                <a:spcPts val="5949"/>
              </a:lnSpc>
            </a:pPr>
            <a:r>
              <a:rPr lang="en-US" sz="4249">
                <a:solidFill>
                  <a:srgbClr val="001847"/>
                </a:solidFill>
                <a:latin typeface="Inter Bold"/>
              </a:rPr>
              <a:t>2. Excursiones.</a:t>
            </a:r>
          </a:p>
          <a:p>
            <a:pPr>
              <a:lnSpc>
                <a:spcPts val="5949"/>
              </a:lnSpc>
            </a:pPr>
            <a:r>
              <a:rPr lang="en-US" sz="4249">
                <a:solidFill>
                  <a:srgbClr val="001847"/>
                </a:solidFill>
                <a:latin typeface="Inter Bold"/>
              </a:rPr>
              <a:t>3. Caminatas.</a:t>
            </a:r>
          </a:p>
          <a:p>
            <a:pPr>
              <a:lnSpc>
                <a:spcPts val="5949"/>
              </a:lnSpc>
            </a:pPr>
            <a:r>
              <a:rPr lang="en-US" sz="4249">
                <a:solidFill>
                  <a:srgbClr val="001847"/>
                </a:solidFill>
                <a:latin typeface="Inter Bold"/>
              </a:rPr>
              <a:t>4. Convivios.</a:t>
            </a:r>
          </a:p>
          <a:p>
            <a:pPr>
              <a:lnSpc>
                <a:spcPts val="5949"/>
              </a:lnSpc>
            </a:pPr>
            <a:r>
              <a:rPr lang="en-US" sz="4249">
                <a:solidFill>
                  <a:srgbClr val="001847"/>
                </a:solidFill>
                <a:latin typeface="Inter Bold"/>
              </a:rPr>
              <a:t>5. Domingos deportivos.</a:t>
            </a:r>
          </a:p>
          <a:p>
            <a:pPr>
              <a:lnSpc>
                <a:spcPts val="5949"/>
              </a:lnSpc>
            </a:pPr>
            <a:endParaRPr lang="en-US" sz="4249">
              <a:solidFill>
                <a:srgbClr val="001847"/>
              </a:solidFill>
              <a:latin typeface="Inter Bold"/>
            </a:endParaRPr>
          </a:p>
          <a:p>
            <a:pPr>
              <a:lnSpc>
                <a:spcPts val="5949"/>
              </a:lnSpc>
            </a:pPr>
            <a:endParaRPr lang="en-US" sz="4249">
              <a:solidFill>
                <a:srgbClr val="001847"/>
              </a:solidFill>
              <a:latin typeface="Inter Bold"/>
            </a:endParaRPr>
          </a:p>
          <a:p>
            <a:pPr>
              <a:lnSpc>
                <a:spcPts val="3271"/>
              </a:lnSpc>
            </a:pPr>
            <a:endParaRPr lang="en-US" sz="4249">
              <a:solidFill>
                <a:srgbClr val="001847"/>
              </a:solidFill>
              <a:latin typeface="Inter Bold"/>
            </a:endParaRPr>
          </a:p>
        </p:txBody>
      </p:sp>
      <p:grpSp>
        <p:nvGrpSpPr>
          <p:cNvPr id="12" name="Group 12"/>
          <p:cNvGrpSpPr/>
          <p:nvPr/>
        </p:nvGrpSpPr>
        <p:grpSpPr>
          <a:xfrm>
            <a:off x="16659086" y="9116464"/>
            <a:ext cx="330649" cy="330649"/>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116"/>
            </a:solidFill>
          </p:spPr>
          <p:txBody>
            <a:bodyPr/>
            <a:lstStyle/>
            <a:p>
              <a:endParaRPr lang="es-ES"/>
            </a:p>
          </p:txBody>
        </p:sp>
      </p:grpSp>
      <p:grpSp>
        <p:nvGrpSpPr>
          <p:cNvPr id="14" name="Group 14"/>
          <p:cNvGrpSpPr/>
          <p:nvPr/>
        </p:nvGrpSpPr>
        <p:grpSpPr>
          <a:xfrm>
            <a:off x="17132611" y="9116464"/>
            <a:ext cx="330649" cy="330649"/>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1847"/>
            </a:solidFill>
          </p:spPr>
          <p:txBody>
            <a:bodyPr/>
            <a:lstStyle/>
            <a:p>
              <a:endParaRPr lang="es-ES"/>
            </a:p>
          </p:txBody>
        </p:sp>
      </p:grpSp>
      <p:grpSp>
        <p:nvGrpSpPr>
          <p:cNvPr id="16" name="Group 16"/>
          <p:cNvGrpSpPr/>
          <p:nvPr/>
        </p:nvGrpSpPr>
        <p:grpSpPr>
          <a:xfrm>
            <a:off x="16187144" y="9116464"/>
            <a:ext cx="330649" cy="330649"/>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1847"/>
            </a:solidFill>
          </p:spPr>
          <p:txBody>
            <a:bodyPr/>
            <a:lstStyle/>
            <a:p>
              <a:endParaRPr lang="es-ES"/>
            </a:p>
          </p:txBody>
        </p:sp>
      </p:grpSp>
      <p:sp>
        <p:nvSpPr>
          <p:cNvPr id="18" name="Freeform 18"/>
          <p:cNvSpPr/>
          <p:nvPr/>
        </p:nvSpPr>
        <p:spPr>
          <a:xfrm>
            <a:off x="359029" y="879188"/>
            <a:ext cx="8094160" cy="8567925"/>
          </a:xfrm>
          <a:custGeom>
            <a:avLst/>
            <a:gdLst/>
            <a:ahLst/>
            <a:cxnLst/>
            <a:rect l="l" t="t" r="r" b="b"/>
            <a:pathLst>
              <a:path w="8094160" h="8567925">
                <a:moveTo>
                  <a:pt x="0" y="0"/>
                </a:moveTo>
                <a:lnTo>
                  <a:pt x="8094160" y="0"/>
                </a:lnTo>
                <a:lnTo>
                  <a:pt x="8094160" y="8567926"/>
                </a:lnTo>
                <a:lnTo>
                  <a:pt x="0" y="8567926"/>
                </a:lnTo>
                <a:lnTo>
                  <a:pt x="0" y="0"/>
                </a:lnTo>
                <a:close/>
              </a:path>
            </a:pathLst>
          </a:custGeom>
          <a:blipFill>
            <a:blip r:embed="rId2"/>
            <a:stretch>
              <a:fillRect/>
            </a:stretch>
          </a:blipFill>
        </p:spPr>
        <p:txBody>
          <a:bodyPr/>
          <a:lstStyle/>
          <a:p>
            <a:endParaRPr lang="es-E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116"/>
        </a:solidFill>
        <a:effectLst/>
      </p:bgPr>
    </p:bg>
    <p:spTree>
      <p:nvGrpSpPr>
        <p:cNvPr id="1" name=""/>
        <p:cNvGrpSpPr/>
        <p:nvPr/>
      </p:nvGrpSpPr>
      <p:grpSpPr>
        <a:xfrm>
          <a:off x="0" y="0"/>
          <a:ext cx="0" cy="0"/>
          <a:chOff x="0" y="0"/>
          <a:chExt cx="0" cy="0"/>
        </a:xfrm>
      </p:grpSpPr>
      <p:sp>
        <p:nvSpPr>
          <p:cNvPr id="2" name="Freeform 2"/>
          <p:cNvSpPr/>
          <p:nvPr/>
        </p:nvSpPr>
        <p:spPr>
          <a:xfrm>
            <a:off x="-8144435" y="769183"/>
            <a:ext cx="16905574" cy="8748635"/>
          </a:xfrm>
          <a:custGeom>
            <a:avLst/>
            <a:gdLst/>
            <a:ahLst/>
            <a:cxnLst/>
            <a:rect l="l" t="t" r="r" b="b"/>
            <a:pathLst>
              <a:path w="16905574" h="8748635">
                <a:moveTo>
                  <a:pt x="0" y="0"/>
                </a:moveTo>
                <a:lnTo>
                  <a:pt x="16905574" y="0"/>
                </a:lnTo>
                <a:lnTo>
                  <a:pt x="16905574" y="8748634"/>
                </a:lnTo>
                <a:lnTo>
                  <a:pt x="0" y="87486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s-ES"/>
          </a:p>
        </p:txBody>
      </p:sp>
      <p:sp>
        <p:nvSpPr>
          <p:cNvPr id="3" name="Freeform 3"/>
          <p:cNvSpPr/>
          <p:nvPr/>
        </p:nvSpPr>
        <p:spPr>
          <a:xfrm>
            <a:off x="9526861" y="769183"/>
            <a:ext cx="16905574" cy="8748635"/>
          </a:xfrm>
          <a:custGeom>
            <a:avLst/>
            <a:gdLst/>
            <a:ahLst/>
            <a:cxnLst/>
            <a:rect l="l" t="t" r="r" b="b"/>
            <a:pathLst>
              <a:path w="16905574" h="8748635">
                <a:moveTo>
                  <a:pt x="0" y="0"/>
                </a:moveTo>
                <a:lnTo>
                  <a:pt x="16905574" y="0"/>
                </a:lnTo>
                <a:lnTo>
                  <a:pt x="16905574" y="8748634"/>
                </a:lnTo>
                <a:lnTo>
                  <a:pt x="0" y="87486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s-ES"/>
          </a:p>
        </p:txBody>
      </p:sp>
      <p:grpSp>
        <p:nvGrpSpPr>
          <p:cNvPr id="4" name="Group 4"/>
          <p:cNvGrpSpPr/>
          <p:nvPr/>
        </p:nvGrpSpPr>
        <p:grpSpPr>
          <a:xfrm>
            <a:off x="1091763" y="1091045"/>
            <a:ext cx="16104474" cy="8104909"/>
            <a:chOff x="0" y="0"/>
            <a:chExt cx="21472632" cy="10806546"/>
          </a:xfrm>
        </p:grpSpPr>
        <p:pic>
          <p:nvPicPr>
            <p:cNvPr id="5" name="Picture 5"/>
            <p:cNvPicPr>
              <a:picLocks noChangeAspect="1"/>
            </p:cNvPicPr>
            <p:nvPr/>
          </p:nvPicPr>
          <p:blipFill>
            <a:blip r:embed="rId4">
              <a:alphaModFix amt="50000"/>
            </a:blip>
            <a:srcRect l="6042" t="16516" r="5712" b="16866"/>
            <a:stretch>
              <a:fillRect/>
            </a:stretch>
          </p:blipFill>
          <p:spPr>
            <a:xfrm>
              <a:off x="0" y="0"/>
              <a:ext cx="21472632" cy="10806546"/>
            </a:xfrm>
            <a:prstGeom prst="rect">
              <a:avLst/>
            </a:prstGeom>
          </p:spPr>
        </p:pic>
      </p:grpSp>
      <p:pic>
        <p:nvPicPr>
          <p:cNvPr id="9" name="Imagen 8" descr="Grupo de personas de pie&#10;&#10;El contenido generado por IA puede ser incorrecto.">
            <a:extLst>
              <a:ext uri="{FF2B5EF4-FFF2-40B4-BE49-F238E27FC236}">
                <a16:creationId xmlns:a16="http://schemas.microsoft.com/office/drawing/2014/main" id="{4813BFCB-1291-7825-A9F0-9DA5E3A498EB}"/>
              </a:ext>
            </a:extLst>
          </p:cNvPr>
          <p:cNvPicPr>
            <a:picLocks noChangeAspect="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tretch>
            <a:fillRect/>
          </a:stretch>
        </p:blipFill>
        <p:spPr>
          <a:xfrm>
            <a:off x="0" y="0"/>
            <a:ext cx="18288000" cy="13716000"/>
          </a:xfrm>
          <a:prstGeom prst="rect">
            <a:avLst/>
          </a:prstGeom>
        </p:spPr>
      </p:pic>
      <p:sp>
        <p:nvSpPr>
          <p:cNvPr id="7" name="TextBox 7"/>
          <p:cNvSpPr txBox="1"/>
          <p:nvPr/>
        </p:nvSpPr>
        <p:spPr>
          <a:xfrm>
            <a:off x="1310552" y="1675418"/>
            <a:ext cx="14901173" cy="5312343"/>
          </a:xfrm>
          <a:prstGeom prst="rect">
            <a:avLst/>
          </a:prstGeom>
        </p:spPr>
        <p:txBody>
          <a:bodyPr lIns="0" tIns="0" rIns="0" bIns="0" rtlCol="0" anchor="t">
            <a:spAutoFit/>
          </a:bodyPr>
          <a:lstStyle/>
          <a:p>
            <a:pPr algn="ctr">
              <a:lnSpc>
                <a:spcPts val="20913"/>
              </a:lnSpc>
            </a:pPr>
            <a:r>
              <a:rPr lang="en-US" sz="17723" spc="-478" dirty="0">
                <a:solidFill>
                  <a:srgbClr val="FFFFFF"/>
                </a:solidFill>
                <a:latin typeface="Antonio Bold"/>
              </a:rPr>
              <a:t>RELACIÓN </a:t>
            </a:r>
          </a:p>
          <a:p>
            <a:pPr algn="ctr">
              <a:lnSpc>
                <a:spcPts val="20913"/>
              </a:lnSpc>
            </a:pPr>
            <a:r>
              <a:rPr lang="en-US" sz="17723" spc="-478" dirty="0">
                <a:solidFill>
                  <a:srgbClr val="FFFFFF"/>
                </a:solidFill>
                <a:latin typeface="Antonio Bold"/>
              </a:rPr>
              <a:t>CON LA MISION</a:t>
            </a:r>
          </a:p>
        </p:txBody>
      </p:sp>
      <p:sp>
        <p:nvSpPr>
          <p:cNvPr id="10" name="Rectángulo 9">
            <a:extLst>
              <a:ext uri="{FF2B5EF4-FFF2-40B4-BE49-F238E27FC236}">
                <a16:creationId xmlns:a16="http://schemas.microsoft.com/office/drawing/2014/main" id="{A078FD45-0477-CE54-B881-02EA614CBE3B}"/>
              </a:ext>
            </a:extLst>
          </p:cNvPr>
          <p:cNvSpPr/>
          <p:nvPr/>
        </p:nvSpPr>
        <p:spPr>
          <a:xfrm>
            <a:off x="9144000" y="12153900"/>
            <a:ext cx="45719" cy="1524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grpSp>
        <p:nvGrpSpPr>
          <p:cNvPr id="2" name="Group 2"/>
          <p:cNvGrpSpPr/>
          <p:nvPr/>
        </p:nvGrpSpPr>
        <p:grpSpPr>
          <a:xfrm>
            <a:off x="4566826" y="0"/>
            <a:ext cx="4166687" cy="10287000"/>
            <a:chOff x="0" y="0"/>
            <a:chExt cx="872111" cy="2153126"/>
          </a:xfrm>
        </p:grpSpPr>
        <p:sp>
          <p:nvSpPr>
            <p:cNvPr id="3" name="Freeform 3"/>
            <p:cNvSpPr/>
            <p:nvPr/>
          </p:nvSpPr>
          <p:spPr>
            <a:xfrm>
              <a:off x="0" y="0"/>
              <a:ext cx="872111" cy="2153126"/>
            </a:xfrm>
            <a:custGeom>
              <a:avLst/>
              <a:gdLst/>
              <a:ahLst/>
              <a:cxnLst/>
              <a:rect l="l" t="t" r="r" b="b"/>
              <a:pathLst>
                <a:path w="872111" h="2153126">
                  <a:moveTo>
                    <a:pt x="0" y="0"/>
                  </a:moveTo>
                  <a:lnTo>
                    <a:pt x="872111" y="0"/>
                  </a:lnTo>
                  <a:lnTo>
                    <a:pt x="872111" y="2153126"/>
                  </a:lnTo>
                  <a:lnTo>
                    <a:pt x="0" y="2153126"/>
                  </a:lnTo>
                  <a:close/>
                </a:path>
              </a:pathLst>
            </a:custGeom>
            <a:solidFill>
              <a:srgbClr val="001847"/>
            </a:solidFill>
          </p:spPr>
          <p:txBody>
            <a:bodyPr/>
            <a:lstStyle/>
            <a:p>
              <a:endParaRPr lang="es-ES"/>
            </a:p>
          </p:txBody>
        </p:sp>
      </p:grpSp>
      <p:grpSp>
        <p:nvGrpSpPr>
          <p:cNvPr id="4" name="Group 4"/>
          <p:cNvGrpSpPr/>
          <p:nvPr/>
        </p:nvGrpSpPr>
        <p:grpSpPr>
          <a:xfrm>
            <a:off x="7769918" y="3495207"/>
            <a:ext cx="9489382" cy="952968"/>
            <a:chOff x="0" y="0"/>
            <a:chExt cx="1986180" cy="199462"/>
          </a:xfrm>
        </p:grpSpPr>
        <p:sp>
          <p:nvSpPr>
            <p:cNvPr id="5" name="Freeform 5"/>
            <p:cNvSpPr/>
            <p:nvPr/>
          </p:nvSpPr>
          <p:spPr>
            <a:xfrm>
              <a:off x="0" y="0"/>
              <a:ext cx="1986180" cy="199462"/>
            </a:xfrm>
            <a:custGeom>
              <a:avLst/>
              <a:gdLst/>
              <a:ahLst/>
              <a:cxnLst/>
              <a:rect l="l" t="t" r="r" b="b"/>
              <a:pathLst>
                <a:path w="1986180" h="199462">
                  <a:moveTo>
                    <a:pt x="0" y="0"/>
                  </a:moveTo>
                  <a:lnTo>
                    <a:pt x="1986180" y="0"/>
                  </a:lnTo>
                  <a:lnTo>
                    <a:pt x="1986180" y="199462"/>
                  </a:lnTo>
                  <a:lnTo>
                    <a:pt x="0" y="199462"/>
                  </a:lnTo>
                  <a:close/>
                </a:path>
              </a:pathLst>
            </a:custGeom>
            <a:solidFill>
              <a:srgbClr val="FFD116"/>
            </a:solidFill>
          </p:spPr>
          <p:txBody>
            <a:bodyPr/>
            <a:lstStyle/>
            <a:p>
              <a:endParaRPr lang="es-ES"/>
            </a:p>
          </p:txBody>
        </p:sp>
      </p:grpSp>
      <p:sp>
        <p:nvSpPr>
          <p:cNvPr id="6" name="AutoShape 6"/>
          <p:cNvSpPr/>
          <p:nvPr/>
        </p:nvSpPr>
        <p:spPr>
          <a:xfrm>
            <a:off x="9143975" y="9281789"/>
            <a:ext cx="5971232" cy="0"/>
          </a:xfrm>
          <a:prstGeom prst="line">
            <a:avLst/>
          </a:prstGeom>
          <a:ln w="28575" cap="flat">
            <a:solidFill>
              <a:srgbClr val="001847"/>
            </a:solidFill>
            <a:prstDash val="solid"/>
            <a:headEnd type="none" w="sm" len="sm"/>
            <a:tailEnd type="none" w="sm" len="sm"/>
          </a:ln>
        </p:spPr>
        <p:txBody>
          <a:bodyPr/>
          <a:lstStyle/>
          <a:p>
            <a:endParaRPr lang="es-ES"/>
          </a:p>
        </p:txBody>
      </p:sp>
      <p:sp>
        <p:nvSpPr>
          <p:cNvPr id="7" name="AutoShape 7"/>
          <p:cNvSpPr/>
          <p:nvPr/>
        </p:nvSpPr>
        <p:spPr>
          <a:xfrm rot="6049">
            <a:off x="9143994" y="972708"/>
            <a:ext cx="8119736" cy="0"/>
          </a:xfrm>
          <a:prstGeom prst="line">
            <a:avLst/>
          </a:prstGeom>
          <a:ln w="28575" cap="flat">
            <a:solidFill>
              <a:srgbClr val="001847"/>
            </a:solidFill>
            <a:prstDash val="solid"/>
            <a:headEnd type="none" w="sm" len="sm"/>
            <a:tailEnd type="none" w="sm" len="sm"/>
          </a:ln>
        </p:spPr>
        <p:txBody>
          <a:bodyPr/>
          <a:lstStyle/>
          <a:p>
            <a:endParaRPr lang="es-ES"/>
          </a:p>
        </p:txBody>
      </p:sp>
      <p:sp>
        <p:nvSpPr>
          <p:cNvPr id="8" name="AutoShape 8"/>
          <p:cNvSpPr/>
          <p:nvPr/>
        </p:nvSpPr>
        <p:spPr>
          <a:xfrm>
            <a:off x="17278036" y="986995"/>
            <a:ext cx="0" cy="7062832"/>
          </a:xfrm>
          <a:prstGeom prst="line">
            <a:avLst/>
          </a:prstGeom>
          <a:ln w="28575" cap="flat">
            <a:solidFill>
              <a:srgbClr val="001847"/>
            </a:solidFill>
            <a:prstDash val="solid"/>
            <a:headEnd type="none" w="sm" len="sm"/>
            <a:tailEnd type="none" w="sm" len="sm"/>
          </a:ln>
        </p:spPr>
        <p:txBody>
          <a:bodyPr/>
          <a:lstStyle/>
          <a:p>
            <a:endParaRPr lang="es-ES"/>
          </a:p>
        </p:txBody>
      </p:sp>
      <p:sp>
        <p:nvSpPr>
          <p:cNvPr id="9" name="TextBox 9"/>
          <p:cNvSpPr txBox="1"/>
          <p:nvPr/>
        </p:nvSpPr>
        <p:spPr>
          <a:xfrm>
            <a:off x="9072314" y="1489740"/>
            <a:ext cx="7586772" cy="1600514"/>
          </a:xfrm>
          <a:prstGeom prst="rect">
            <a:avLst/>
          </a:prstGeom>
        </p:spPr>
        <p:txBody>
          <a:bodyPr lIns="0" tIns="0" rIns="0" bIns="0" rtlCol="0" anchor="t">
            <a:spAutoFit/>
          </a:bodyPr>
          <a:lstStyle/>
          <a:p>
            <a:pPr algn="ctr">
              <a:lnSpc>
                <a:spcPts val="13107"/>
              </a:lnSpc>
            </a:pPr>
            <a:r>
              <a:rPr lang="en-US" sz="9362">
                <a:solidFill>
                  <a:srgbClr val="001847"/>
                </a:solidFill>
                <a:latin typeface="Antonio Bold"/>
              </a:rPr>
              <a:t>TESTIFICACIÓN</a:t>
            </a:r>
          </a:p>
        </p:txBody>
      </p:sp>
      <p:sp>
        <p:nvSpPr>
          <p:cNvPr id="10" name="TextBox 10"/>
          <p:cNvSpPr txBox="1"/>
          <p:nvPr/>
        </p:nvSpPr>
        <p:spPr>
          <a:xfrm>
            <a:off x="7799489" y="3518974"/>
            <a:ext cx="9333122" cy="819708"/>
          </a:xfrm>
          <a:prstGeom prst="rect">
            <a:avLst/>
          </a:prstGeom>
        </p:spPr>
        <p:txBody>
          <a:bodyPr lIns="0" tIns="0" rIns="0" bIns="0" rtlCol="0" anchor="t">
            <a:spAutoFit/>
          </a:bodyPr>
          <a:lstStyle/>
          <a:p>
            <a:pPr>
              <a:lnSpc>
                <a:spcPts val="6794"/>
              </a:lnSpc>
            </a:pPr>
            <a:r>
              <a:rPr lang="en-US" sz="4853" spc="-174">
                <a:solidFill>
                  <a:srgbClr val="001847"/>
                </a:solidFill>
                <a:latin typeface="Antonio Light"/>
              </a:rPr>
              <a:t>Llevando la Luz del Evangelio a Todos los Rincones</a:t>
            </a:r>
          </a:p>
        </p:txBody>
      </p:sp>
      <p:sp>
        <p:nvSpPr>
          <p:cNvPr id="11" name="TextBox 11"/>
          <p:cNvSpPr txBox="1"/>
          <p:nvPr/>
        </p:nvSpPr>
        <p:spPr>
          <a:xfrm>
            <a:off x="9144000" y="4652656"/>
            <a:ext cx="7988611" cy="3722151"/>
          </a:xfrm>
          <a:prstGeom prst="rect">
            <a:avLst/>
          </a:prstGeom>
        </p:spPr>
        <p:txBody>
          <a:bodyPr lIns="0" tIns="0" rIns="0" bIns="0" rtlCol="0" anchor="t">
            <a:spAutoFit/>
          </a:bodyPr>
          <a:lstStyle/>
          <a:p>
            <a:pPr>
              <a:lnSpc>
                <a:spcPts val="5949"/>
              </a:lnSpc>
            </a:pPr>
            <a:r>
              <a:rPr lang="en-US" sz="4249">
                <a:solidFill>
                  <a:srgbClr val="001847"/>
                </a:solidFill>
                <a:latin typeface="Inter Bold"/>
              </a:rPr>
              <a:t>1. Brigadas públicas. </a:t>
            </a:r>
          </a:p>
          <a:p>
            <a:pPr>
              <a:lnSpc>
                <a:spcPts val="5949"/>
              </a:lnSpc>
            </a:pPr>
            <a:r>
              <a:rPr lang="en-US" sz="4249">
                <a:solidFill>
                  <a:srgbClr val="001847"/>
                </a:solidFill>
                <a:latin typeface="Inter Bold"/>
              </a:rPr>
              <a:t>2. Evangelismo Juvenil.</a:t>
            </a:r>
          </a:p>
          <a:p>
            <a:pPr>
              <a:lnSpc>
                <a:spcPts val="5949"/>
              </a:lnSpc>
            </a:pPr>
            <a:r>
              <a:rPr lang="en-US" sz="4249">
                <a:solidFill>
                  <a:srgbClr val="001847"/>
                </a:solidFill>
                <a:latin typeface="Inter Bold"/>
              </a:rPr>
              <a:t>3. Día mundial de la juventud.</a:t>
            </a:r>
          </a:p>
          <a:p>
            <a:pPr>
              <a:lnSpc>
                <a:spcPts val="5949"/>
              </a:lnSpc>
            </a:pPr>
            <a:r>
              <a:rPr lang="en-US" sz="4249">
                <a:solidFill>
                  <a:srgbClr val="001847"/>
                </a:solidFill>
                <a:latin typeface="Inter Bold"/>
              </a:rPr>
              <a:t>4. Reto pañoleta.</a:t>
            </a:r>
          </a:p>
          <a:p>
            <a:pPr>
              <a:lnSpc>
                <a:spcPts val="5949"/>
              </a:lnSpc>
            </a:pPr>
            <a:r>
              <a:rPr lang="en-US" sz="4249">
                <a:solidFill>
                  <a:srgbClr val="001847"/>
                </a:solidFill>
                <a:latin typeface="Inter Bold"/>
              </a:rPr>
              <a:t>5. Misión Trabaja. </a:t>
            </a:r>
          </a:p>
        </p:txBody>
      </p:sp>
      <p:grpSp>
        <p:nvGrpSpPr>
          <p:cNvPr id="12" name="Group 12"/>
          <p:cNvGrpSpPr/>
          <p:nvPr/>
        </p:nvGrpSpPr>
        <p:grpSpPr>
          <a:xfrm>
            <a:off x="16659086" y="9116464"/>
            <a:ext cx="330649" cy="330649"/>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116"/>
            </a:solidFill>
          </p:spPr>
          <p:txBody>
            <a:bodyPr/>
            <a:lstStyle/>
            <a:p>
              <a:endParaRPr lang="es-ES"/>
            </a:p>
          </p:txBody>
        </p:sp>
      </p:grpSp>
      <p:grpSp>
        <p:nvGrpSpPr>
          <p:cNvPr id="14" name="Group 14"/>
          <p:cNvGrpSpPr/>
          <p:nvPr/>
        </p:nvGrpSpPr>
        <p:grpSpPr>
          <a:xfrm>
            <a:off x="17132611" y="9116464"/>
            <a:ext cx="330649" cy="330649"/>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1847"/>
            </a:solidFill>
          </p:spPr>
          <p:txBody>
            <a:bodyPr/>
            <a:lstStyle/>
            <a:p>
              <a:endParaRPr lang="es-ES"/>
            </a:p>
          </p:txBody>
        </p:sp>
      </p:grpSp>
      <p:grpSp>
        <p:nvGrpSpPr>
          <p:cNvPr id="16" name="Group 16"/>
          <p:cNvGrpSpPr/>
          <p:nvPr/>
        </p:nvGrpSpPr>
        <p:grpSpPr>
          <a:xfrm>
            <a:off x="16187144" y="9116464"/>
            <a:ext cx="330649" cy="330649"/>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1847"/>
            </a:solidFill>
          </p:spPr>
          <p:txBody>
            <a:bodyPr/>
            <a:lstStyle/>
            <a:p>
              <a:endParaRPr lang="es-ES"/>
            </a:p>
          </p:txBody>
        </p:sp>
      </p:grpSp>
      <p:sp>
        <p:nvSpPr>
          <p:cNvPr id="18" name="Freeform 18"/>
          <p:cNvSpPr/>
          <p:nvPr/>
        </p:nvSpPr>
        <p:spPr>
          <a:xfrm>
            <a:off x="369905" y="1199986"/>
            <a:ext cx="7220788" cy="7916478"/>
          </a:xfrm>
          <a:custGeom>
            <a:avLst/>
            <a:gdLst/>
            <a:ahLst/>
            <a:cxnLst/>
            <a:rect l="l" t="t" r="r" b="b"/>
            <a:pathLst>
              <a:path w="7220788" h="7916478">
                <a:moveTo>
                  <a:pt x="0" y="0"/>
                </a:moveTo>
                <a:lnTo>
                  <a:pt x="7220787" y="0"/>
                </a:lnTo>
                <a:lnTo>
                  <a:pt x="7220787" y="7916478"/>
                </a:lnTo>
                <a:lnTo>
                  <a:pt x="0" y="7916478"/>
                </a:lnTo>
                <a:lnTo>
                  <a:pt x="0" y="0"/>
                </a:lnTo>
                <a:close/>
              </a:path>
            </a:pathLst>
          </a:custGeom>
          <a:blipFill>
            <a:blip r:embed="rId2"/>
            <a:stretch>
              <a:fillRect/>
            </a:stretch>
          </a:blipFill>
        </p:spPr>
        <p:txBody>
          <a:bodyPr/>
          <a:lstStyle/>
          <a:p>
            <a:endParaRPr lang="es-E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grpSp>
        <p:nvGrpSpPr>
          <p:cNvPr id="2" name="Group 2"/>
          <p:cNvGrpSpPr/>
          <p:nvPr/>
        </p:nvGrpSpPr>
        <p:grpSpPr>
          <a:xfrm>
            <a:off x="4566826" y="0"/>
            <a:ext cx="4166687" cy="10287000"/>
            <a:chOff x="0" y="0"/>
            <a:chExt cx="872111" cy="2153126"/>
          </a:xfrm>
        </p:grpSpPr>
        <p:sp>
          <p:nvSpPr>
            <p:cNvPr id="3" name="Freeform 3"/>
            <p:cNvSpPr/>
            <p:nvPr/>
          </p:nvSpPr>
          <p:spPr>
            <a:xfrm>
              <a:off x="0" y="0"/>
              <a:ext cx="872111" cy="2153126"/>
            </a:xfrm>
            <a:custGeom>
              <a:avLst/>
              <a:gdLst/>
              <a:ahLst/>
              <a:cxnLst/>
              <a:rect l="l" t="t" r="r" b="b"/>
              <a:pathLst>
                <a:path w="872111" h="2153126">
                  <a:moveTo>
                    <a:pt x="0" y="0"/>
                  </a:moveTo>
                  <a:lnTo>
                    <a:pt x="872111" y="0"/>
                  </a:lnTo>
                  <a:lnTo>
                    <a:pt x="872111" y="2153126"/>
                  </a:lnTo>
                  <a:lnTo>
                    <a:pt x="0" y="2153126"/>
                  </a:lnTo>
                  <a:close/>
                </a:path>
              </a:pathLst>
            </a:custGeom>
            <a:solidFill>
              <a:srgbClr val="001847"/>
            </a:solidFill>
          </p:spPr>
          <p:txBody>
            <a:bodyPr/>
            <a:lstStyle/>
            <a:p>
              <a:endParaRPr lang="es-ES"/>
            </a:p>
          </p:txBody>
        </p:sp>
      </p:grpSp>
      <p:grpSp>
        <p:nvGrpSpPr>
          <p:cNvPr id="4" name="Group 4"/>
          <p:cNvGrpSpPr/>
          <p:nvPr/>
        </p:nvGrpSpPr>
        <p:grpSpPr>
          <a:xfrm>
            <a:off x="7769918" y="3495207"/>
            <a:ext cx="9489382" cy="952968"/>
            <a:chOff x="0" y="0"/>
            <a:chExt cx="1986180" cy="199462"/>
          </a:xfrm>
        </p:grpSpPr>
        <p:sp>
          <p:nvSpPr>
            <p:cNvPr id="5" name="Freeform 5"/>
            <p:cNvSpPr/>
            <p:nvPr/>
          </p:nvSpPr>
          <p:spPr>
            <a:xfrm>
              <a:off x="0" y="0"/>
              <a:ext cx="1986180" cy="199462"/>
            </a:xfrm>
            <a:custGeom>
              <a:avLst/>
              <a:gdLst/>
              <a:ahLst/>
              <a:cxnLst/>
              <a:rect l="l" t="t" r="r" b="b"/>
              <a:pathLst>
                <a:path w="1986180" h="199462">
                  <a:moveTo>
                    <a:pt x="0" y="0"/>
                  </a:moveTo>
                  <a:lnTo>
                    <a:pt x="1986180" y="0"/>
                  </a:lnTo>
                  <a:lnTo>
                    <a:pt x="1986180" y="199462"/>
                  </a:lnTo>
                  <a:lnTo>
                    <a:pt x="0" y="199462"/>
                  </a:lnTo>
                  <a:close/>
                </a:path>
              </a:pathLst>
            </a:custGeom>
            <a:solidFill>
              <a:srgbClr val="FFD116"/>
            </a:solidFill>
          </p:spPr>
          <p:txBody>
            <a:bodyPr/>
            <a:lstStyle/>
            <a:p>
              <a:endParaRPr lang="es-ES"/>
            </a:p>
          </p:txBody>
        </p:sp>
      </p:grpSp>
      <p:sp>
        <p:nvSpPr>
          <p:cNvPr id="6" name="AutoShape 6"/>
          <p:cNvSpPr/>
          <p:nvPr/>
        </p:nvSpPr>
        <p:spPr>
          <a:xfrm>
            <a:off x="9143975" y="9281789"/>
            <a:ext cx="5971232" cy="0"/>
          </a:xfrm>
          <a:prstGeom prst="line">
            <a:avLst/>
          </a:prstGeom>
          <a:ln w="28575" cap="flat">
            <a:solidFill>
              <a:srgbClr val="001847"/>
            </a:solidFill>
            <a:prstDash val="solid"/>
            <a:headEnd type="none" w="sm" len="sm"/>
            <a:tailEnd type="none" w="sm" len="sm"/>
          </a:ln>
        </p:spPr>
        <p:txBody>
          <a:bodyPr/>
          <a:lstStyle/>
          <a:p>
            <a:endParaRPr lang="es-ES"/>
          </a:p>
        </p:txBody>
      </p:sp>
      <p:sp>
        <p:nvSpPr>
          <p:cNvPr id="7" name="AutoShape 7"/>
          <p:cNvSpPr/>
          <p:nvPr/>
        </p:nvSpPr>
        <p:spPr>
          <a:xfrm rot="6049">
            <a:off x="9143994" y="972708"/>
            <a:ext cx="8119736" cy="0"/>
          </a:xfrm>
          <a:prstGeom prst="line">
            <a:avLst/>
          </a:prstGeom>
          <a:ln w="28575" cap="flat">
            <a:solidFill>
              <a:srgbClr val="001847"/>
            </a:solidFill>
            <a:prstDash val="solid"/>
            <a:headEnd type="none" w="sm" len="sm"/>
            <a:tailEnd type="none" w="sm" len="sm"/>
          </a:ln>
        </p:spPr>
        <p:txBody>
          <a:bodyPr/>
          <a:lstStyle/>
          <a:p>
            <a:endParaRPr lang="es-ES"/>
          </a:p>
        </p:txBody>
      </p:sp>
      <p:sp>
        <p:nvSpPr>
          <p:cNvPr id="8" name="AutoShape 8"/>
          <p:cNvSpPr/>
          <p:nvPr/>
        </p:nvSpPr>
        <p:spPr>
          <a:xfrm>
            <a:off x="17278036" y="986995"/>
            <a:ext cx="0" cy="7062832"/>
          </a:xfrm>
          <a:prstGeom prst="line">
            <a:avLst/>
          </a:prstGeom>
          <a:ln w="28575" cap="flat">
            <a:solidFill>
              <a:srgbClr val="001847"/>
            </a:solidFill>
            <a:prstDash val="solid"/>
            <a:headEnd type="none" w="sm" len="sm"/>
            <a:tailEnd type="none" w="sm" len="sm"/>
          </a:ln>
        </p:spPr>
        <p:txBody>
          <a:bodyPr/>
          <a:lstStyle/>
          <a:p>
            <a:endParaRPr lang="es-ES"/>
          </a:p>
        </p:txBody>
      </p:sp>
      <p:sp>
        <p:nvSpPr>
          <p:cNvPr id="9" name="TextBox 9"/>
          <p:cNvSpPr txBox="1"/>
          <p:nvPr/>
        </p:nvSpPr>
        <p:spPr>
          <a:xfrm>
            <a:off x="9072314" y="1489740"/>
            <a:ext cx="7586772" cy="1489510"/>
          </a:xfrm>
          <a:prstGeom prst="rect">
            <a:avLst/>
          </a:prstGeom>
        </p:spPr>
        <p:txBody>
          <a:bodyPr lIns="0" tIns="0" rIns="0" bIns="0" rtlCol="0" anchor="t">
            <a:spAutoFit/>
          </a:bodyPr>
          <a:lstStyle/>
          <a:p>
            <a:pPr algn="ctr">
              <a:lnSpc>
                <a:spcPts val="13107"/>
              </a:lnSpc>
            </a:pPr>
            <a:r>
              <a:rPr lang="en-US" sz="6600" dirty="0">
                <a:solidFill>
                  <a:srgbClr val="001847"/>
                </a:solidFill>
                <a:latin typeface="Antonio Bold"/>
              </a:rPr>
              <a:t>USO DE LA TECNOLOGIA</a:t>
            </a:r>
          </a:p>
        </p:txBody>
      </p:sp>
      <p:sp>
        <p:nvSpPr>
          <p:cNvPr id="10" name="TextBox 10"/>
          <p:cNvSpPr txBox="1"/>
          <p:nvPr/>
        </p:nvSpPr>
        <p:spPr>
          <a:xfrm>
            <a:off x="7799489" y="3518974"/>
            <a:ext cx="9333122" cy="819708"/>
          </a:xfrm>
          <a:prstGeom prst="rect">
            <a:avLst/>
          </a:prstGeom>
        </p:spPr>
        <p:txBody>
          <a:bodyPr lIns="0" tIns="0" rIns="0" bIns="0" rtlCol="0" anchor="t">
            <a:spAutoFit/>
          </a:bodyPr>
          <a:lstStyle/>
          <a:p>
            <a:pPr>
              <a:lnSpc>
                <a:spcPts val="6794"/>
              </a:lnSpc>
            </a:pPr>
            <a:r>
              <a:rPr lang="en-US" sz="4853" spc="-174">
                <a:solidFill>
                  <a:srgbClr val="001847"/>
                </a:solidFill>
                <a:latin typeface="Antonio Light"/>
              </a:rPr>
              <a:t>Llevando la Luz del Evangelio a Todos los Rincones</a:t>
            </a:r>
          </a:p>
        </p:txBody>
      </p:sp>
      <p:sp>
        <p:nvSpPr>
          <p:cNvPr id="11" name="TextBox 11"/>
          <p:cNvSpPr txBox="1"/>
          <p:nvPr/>
        </p:nvSpPr>
        <p:spPr>
          <a:xfrm>
            <a:off x="9144000" y="4652656"/>
            <a:ext cx="7680411" cy="4469119"/>
          </a:xfrm>
          <a:prstGeom prst="rect">
            <a:avLst/>
          </a:prstGeom>
        </p:spPr>
        <p:txBody>
          <a:bodyPr lIns="0" tIns="0" rIns="0" bIns="0" rtlCol="0" anchor="t">
            <a:spAutoFit/>
          </a:bodyPr>
          <a:lstStyle/>
          <a:p>
            <a:pPr>
              <a:lnSpc>
                <a:spcPts val="5949"/>
              </a:lnSpc>
            </a:pPr>
            <a:r>
              <a:rPr lang="en-US" sz="4249">
                <a:solidFill>
                  <a:srgbClr val="001847"/>
                </a:solidFill>
                <a:latin typeface="Inter Bold"/>
              </a:rPr>
              <a:t>1. Transmisiones en vivo.</a:t>
            </a:r>
          </a:p>
          <a:p>
            <a:pPr>
              <a:lnSpc>
                <a:spcPts val="5949"/>
              </a:lnSpc>
            </a:pPr>
            <a:r>
              <a:rPr lang="en-US" sz="4249">
                <a:solidFill>
                  <a:srgbClr val="001847"/>
                </a:solidFill>
                <a:latin typeface="Inter Bold"/>
              </a:rPr>
              <a:t>2. Semanas de evangelismo virtual.</a:t>
            </a:r>
          </a:p>
          <a:p>
            <a:pPr>
              <a:lnSpc>
                <a:spcPts val="5949"/>
              </a:lnSpc>
            </a:pPr>
            <a:r>
              <a:rPr lang="en-US" sz="4249">
                <a:solidFill>
                  <a:srgbClr val="001847"/>
                </a:solidFill>
                <a:latin typeface="Inter Bold"/>
              </a:rPr>
              <a:t>3. La fe de Jesús en vivo.</a:t>
            </a:r>
          </a:p>
          <a:p>
            <a:pPr>
              <a:lnSpc>
                <a:spcPts val="5949"/>
              </a:lnSpc>
            </a:pPr>
            <a:r>
              <a:rPr lang="en-US" sz="4249">
                <a:solidFill>
                  <a:srgbClr val="001847"/>
                </a:solidFill>
                <a:latin typeface="Inter Bold"/>
              </a:rPr>
              <a:t>4. Misión RETO.</a:t>
            </a:r>
          </a:p>
          <a:p>
            <a:pPr>
              <a:lnSpc>
                <a:spcPts val="5949"/>
              </a:lnSpc>
            </a:pPr>
            <a:r>
              <a:rPr lang="en-US" sz="4249">
                <a:solidFill>
                  <a:srgbClr val="001847"/>
                </a:solidFill>
                <a:latin typeface="Inter Bold"/>
              </a:rPr>
              <a:t>5. Grupos de WhatsApp. </a:t>
            </a:r>
          </a:p>
        </p:txBody>
      </p:sp>
      <p:grpSp>
        <p:nvGrpSpPr>
          <p:cNvPr id="12" name="Group 12"/>
          <p:cNvGrpSpPr/>
          <p:nvPr/>
        </p:nvGrpSpPr>
        <p:grpSpPr>
          <a:xfrm>
            <a:off x="16659086" y="9116464"/>
            <a:ext cx="330649" cy="330649"/>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116"/>
            </a:solidFill>
          </p:spPr>
          <p:txBody>
            <a:bodyPr/>
            <a:lstStyle/>
            <a:p>
              <a:endParaRPr lang="es-ES"/>
            </a:p>
          </p:txBody>
        </p:sp>
      </p:grpSp>
      <p:grpSp>
        <p:nvGrpSpPr>
          <p:cNvPr id="14" name="Group 14"/>
          <p:cNvGrpSpPr/>
          <p:nvPr/>
        </p:nvGrpSpPr>
        <p:grpSpPr>
          <a:xfrm>
            <a:off x="17132611" y="9116464"/>
            <a:ext cx="330649" cy="330649"/>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1847"/>
            </a:solidFill>
          </p:spPr>
          <p:txBody>
            <a:bodyPr/>
            <a:lstStyle/>
            <a:p>
              <a:endParaRPr lang="es-ES"/>
            </a:p>
          </p:txBody>
        </p:sp>
      </p:grpSp>
      <p:grpSp>
        <p:nvGrpSpPr>
          <p:cNvPr id="16" name="Group 16"/>
          <p:cNvGrpSpPr/>
          <p:nvPr/>
        </p:nvGrpSpPr>
        <p:grpSpPr>
          <a:xfrm>
            <a:off x="16187144" y="9116464"/>
            <a:ext cx="330649" cy="330649"/>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1847"/>
            </a:solidFill>
          </p:spPr>
          <p:txBody>
            <a:bodyPr/>
            <a:lstStyle/>
            <a:p>
              <a:endParaRPr lang="es-ES"/>
            </a:p>
          </p:txBody>
        </p:sp>
      </p:grpSp>
      <p:sp>
        <p:nvSpPr>
          <p:cNvPr id="18" name="Freeform 18"/>
          <p:cNvSpPr/>
          <p:nvPr/>
        </p:nvSpPr>
        <p:spPr>
          <a:xfrm>
            <a:off x="314898" y="1400306"/>
            <a:ext cx="8503856" cy="7227359"/>
          </a:xfrm>
          <a:custGeom>
            <a:avLst/>
            <a:gdLst/>
            <a:ahLst/>
            <a:cxnLst/>
            <a:rect l="l" t="t" r="r" b="b"/>
            <a:pathLst>
              <a:path w="8503856" h="7227359">
                <a:moveTo>
                  <a:pt x="0" y="0"/>
                </a:moveTo>
                <a:lnTo>
                  <a:pt x="8503856" y="0"/>
                </a:lnTo>
                <a:lnTo>
                  <a:pt x="8503856" y="7227359"/>
                </a:lnTo>
                <a:lnTo>
                  <a:pt x="0" y="7227359"/>
                </a:lnTo>
                <a:lnTo>
                  <a:pt x="0" y="0"/>
                </a:lnTo>
                <a:close/>
              </a:path>
            </a:pathLst>
          </a:custGeom>
          <a:blipFill>
            <a:blip r:embed="rId2"/>
            <a:stretch>
              <a:fillRect/>
            </a:stretch>
          </a:blipFill>
        </p:spPr>
        <p:txBody>
          <a:bodyPr/>
          <a:lstStyle/>
          <a:p>
            <a:endParaRPr lang="es-E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rot="476301">
            <a:off x="10754638" y="-1689175"/>
            <a:ext cx="9517253" cy="13665350"/>
            <a:chOff x="0" y="0"/>
            <a:chExt cx="4137660" cy="5941060"/>
          </a:xfrm>
        </p:grpSpPr>
        <p:sp>
          <p:nvSpPr>
            <p:cNvPr id="3" name="Freeform 3"/>
            <p:cNvSpPr/>
            <p:nvPr/>
          </p:nvSpPr>
          <p:spPr>
            <a:xfrm>
              <a:off x="-350520" y="-288290"/>
              <a:ext cx="4956810" cy="6334760"/>
            </a:xfrm>
            <a:custGeom>
              <a:avLst/>
              <a:gdLst/>
              <a:ahLst/>
              <a:cxnLst/>
              <a:rect l="l" t="t" r="r" b="b"/>
              <a:pathLst>
                <a:path w="4956810" h="6334760">
                  <a:moveTo>
                    <a:pt x="762000" y="824230"/>
                  </a:moveTo>
                  <a:cubicBezTo>
                    <a:pt x="1517650" y="146050"/>
                    <a:pt x="2913380" y="0"/>
                    <a:pt x="3416300" y="1047750"/>
                  </a:cubicBezTo>
                  <a:cubicBezTo>
                    <a:pt x="3614420" y="1484630"/>
                    <a:pt x="3507740" y="1979930"/>
                    <a:pt x="3566160" y="2440940"/>
                  </a:cubicBezTo>
                  <a:cubicBezTo>
                    <a:pt x="3647440" y="3079750"/>
                    <a:pt x="4140200" y="3562350"/>
                    <a:pt x="4362450" y="4147820"/>
                  </a:cubicBezTo>
                  <a:cubicBezTo>
                    <a:pt x="4956810" y="5591810"/>
                    <a:pt x="3315970" y="6334760"/>
                    <a:pt x="2122170" y="6216650"/>
                  </a:cubicBezTo>
                  <a:cubicBezTo>
                    <a:pt x="1496060" y="6215380"/>
                    <a:pt x="762000" y="6047740"/>
                    <a:pt x="467360" y="5431790"/>
                  </a:cubicBezTo>
                  <a:cubicBezTo>
                    <a:pt x="166370" y="4765040"/>
                    <a:pt x="539750" y="4028440"/>
                    <a:pt x="553720" y="3336290"/>
                  </a:cubicBezTo>
                  <a:cubicBezTo>
                    <a:pt x="571500" y="2500630"/>
                    <a:pt x="0" y="1489710"/>
                    <a:pt x="762000" y="824230"/>
                  </a:cubicBezTo>
                  <a:close/>
                </a:path>
              </a:pathLst>
            </a:custGeom>
            <a:blipFill>
              <a:blip r:embed="rId2"/>
              <a:stretch>
                <a:fillRect l="-57673" r="-57673"/>
              </a:stretch>
            </a:blipFill>
          </p:spPr>
          <p:txBody>
            <a:bodyPr/>
            <a:lstStyle/>
            <a:p>
              <a:endParaRPr lang="es-ES"/>
            </a:p>
          </p:txBody>
        </p:sp>
      </p:grpSp>
      <p:sp>
        <p:nvSpPr>
          <p:cNvPr id="4" name="TextBox 4"/>
          <p:cNvSpPr txBox="1"/>
          <p:nvPr/>
        </p:nvSpPr>
        <p:spPr>
          <a:xfrm>
            <a:off x="403495" y="427961"/>
            <a:ext cx="9737097" cy="1130634"/>
          </a:xfrm>
          <a:prstGeom prst="rect">
            <a:avLst/>
          </a:prstGeom>
        </p:spPr>
        <p:txBody>
          <a:bodyPr lIns="0" tIns="0" rIns="0" bIns="0" rtlCol="0" anchor="t">
            <a:spAutoFit/>
          </a:bodyPr>
          <a:lstStyle/>
          <a:p>
            <a:pPr>
              <a:lnSpc>
                <a:spcPts val="8843"/>
              </a:lnSpc>
            </a:pPr>
            <a:r>
              <a:rPr lang="en-US" sz="7494" spc="-202" dirty="0">
                <a:solidFill>
                  <a:srgbClr val="1D3055"/>
                </a:solidFill>
                <a:latin typeface="Antonio Bold"/>
              </a:rPr>
              <a:t>DIRECTIVA MJA </a:t>
            </a:r>
          </a:p>
        </p:txBody>
      </p:sp>
      <p:sp>
        <p:nvSpPr>
          <p:cNvPr id="5" name="TextBox 5"/>
          <p:cNvSpPr txBox="1"/>
          <p:nvPr/>
        </p:nvSpPr>
        <p:spPr>
          <a:xfrm>
            <a:off x="327295" y="1664731"/>
            <a:ext cx="10316817" cy="5401992"/>
          </a:xfrm>
          <a:prstGeom prst="rect">
            <a:avLst/>
          </a:prstGeom>
        </p:spPr>
        <p:txBody>
          <a:bodyPr lIns="0" tIns="0" rIns="0" bIns="0" rtlCol="0" anchor="t">
            <a:spAutoFit/>
          </a:bodyPr>
          <a:lstStyle/>
          <a:p>
            <a:pPr algn="just">
              <a:lnSpc>
                <a:spcPts val="3920"/>
              </a:lnSpc>
              <a:spcBef>
                <a:spcPct val="0"/>
              </a:spcBef>
            </a:pPr>
            <a:endParaRPr dirty="0"/>
          </a:p>
          <a:p>
            <a:pPr algn="just">
              <a:lnSpc>
                <a:spcPts val="4323"/>
              </a:lnSpc>
              <a:spcBef>
                <a:spcPct val="0"/>
              </a:spcBef>
            </a:pPr>
            <a:r>
              <a:rPr lang="en-US" sz="3088" dirty="0">
                <a:solidFill>
                  <a:srgbClr val="1D3055"/>
                </a:solidFill>
                <a:latin typeface="Montserrat Classic"/>
              </a:rPr>
              <a:t>• Director.</a:t>
            </a:r>
          </a:p>
          <a:p>
            <a:pPr algn="just">
              <a:lnSpc>
                <a:spcPts val="4323"/>
              </a:lnSpc>
              <a:spcBef>
                <a:spcPct val="0"/>
              </a:spcBef>
            </a:pPr>
            <a:r>
              <a:rPr lang="en-US" sz="3088" dirty="0">
                <a:solidFill>
                  <a:srgbClr val="1D3055"/>
                </a:solidFill>
                <a:latin typeface="Montserrat Classic"/>
              </a:rPr>
              <a:t>• Subdirector.</a:t>
            </a:r>
          </a:p>
          <a:p>
            <a:pPr algn="just">
              <a:lnSpc>
                <a:spcPts val="4323"/>
              </a:lnSpc>
              <a:spcBef>
                <a:spcPct val="0"/>
              </a:spcBef>
            </a:pPr>
            <a:r>
              <a:rPr lang="en-US" sz="3088" dirty="0">
                <a:solidFill>
                  <a:srgbClr val="1D3055"/>
                </a:solidFill>
                <a:latin typeface="Montserrat Classic"/>
              </a:rPr>
              <a:t>• </a:t>
            </a:r>
            <a:r>
              <a:rPr lang="en-US" sz="3088" dirty="0" err="1">
                <a:solidFill>
                  <a:srgbClr val="1D3055"/>
                </a:solidFill>
                <a:latin typeface="Montserrat Classic"/>
              </a:rPr>
              <a:t>Secretario</a:t>
            </a:r>
            <a:r>
              <a:rPr lang="en-US" sz="3088" dirty="0">
                <a:solidFill>
                  <a:srgbClr val="1D3055"/>
                </a:solidFill>
                <a:latin typeface="Montserrat Classic"/>
              </a:rPr>
              <a:t>.</a:t>
            </a:r>
          </a:p>
          <a:p>
            <a:pPr algn="just">
              <a:lnSpc>
                <a:spcPts val="4323"/>
              </a:lnSpc>
              <a:spcBef>
                <a:spcPct val="0"/>
              </a:spcBef>
            </a:pPr>
            <a:r>
              <a:rPr lang="en-US" sz="3088" dirty="0">
                <a:solidFill>
                  <a:srgbClr val="1D3055"/>
                </a:solidFill>
                <a:latin typeface="Montserrat Classic"/>
              </a:rPr>
              <a:t>• </a:t>
            </a:r>
            <a:r>
              <a:rPr lang="en-US" sz="3088" dirty="0" err="1">
                <a:solidFill>
                  <a:srgbClr val="1D3055"/>
                </a:solidFill>
                <a:latin typeface="Montserrat Classic"/>
              </a:rPr>
              <a:t>Anciano</a:t>
            </a:r>
            <a:r>
              <a:rPr lang="en-US" sz="3088" dirty="0">
                <a:solidFill>
                  <a:srgbClr val="1D3055"/>
                </a:solidFill>
                <a:latin typeface="Montserrat Classic"/>
              </a:rPr>
              <a:t> </a:t>
            </a:r>
            <a:r>
              <a:rPr lang="en-US" sz="3088" dirty="0" err="1">
                <a:solidFill>
                  <a:srgbClr val="1D3055"/>
                </a:solidFill>
                <a:latin typeface="Montserrat Classic"/>
              </a:rPr>
              <a:t>asesor</a:t>
            </a:r>
            <a:r>
              <a:rPr lang="en-US" sz="3088" dirty="0">
                <a:solidFill>
                  <a:srgbClr val="1D3055"/>
                </a:solidFill>
                <a:latin typeface="Montserrat Classic"/>
              </a:rPr>
              <a:t>.</a:t>
            </a:r>
          </a:p>
          <a:p>
            <a:pPr algn="just">
              <a:lnSpc>
                <a:spcPts val="4323"/>
              </a:lnSpc>
              <a:spcBef>
                <a:spcPct val="0"/>
              </a:spcBef>
            </a:pPr>
            <a:r>
              <a:rPr lang="en-US" sz="3088" dirty="0">
                <a:solidFill>
                  <a:srgbClr val="1D3055"/>
                </a:solidFill>
                <a:latin typeface="Montserrat Classic"/>
              </a:rPr>
              <a:t>• Director de </a:t>
            </a:r>
            <a:r>
              <a:rPr lang="en-US" sz="3088" dirty="0" err="1">
                <a:solidFill>
                  <a:srgbClr val="1D3055"/>
                </a:solidFill>
                <a:latin typeface="Montserrat Classic"/>
              </a:rPr>
              <a:t>aventureros</a:t>
            </a:r>
            <a:r>
              <a:rPr lang="en-US" sz="3088" dirty="0">
                <a:solidFill>
                  <a:srgbClr val="1D3055"/>
                </a:solidFill>
                <a:latin typeface="Montserrat Classic"/>
              </a:rPr>
              <a:t>.</a:t>
            </a:r>
          </a:p>
          <a:p>
            <a:pPr algn="just">
              <a:lnSpc>
                <a:spcPts val="4323"/>
              </a:lnSpc>
              <a:spcBef>
                <a:spcPct val="0"/>
              </a:spcBef>
            </a:pPr>
            <a:r>
              <a:rPr lang="en-US" sz="3088" dirty="0">
                <a:solidFill>
                  <a:srgbClr val="1D3055"/>
                </a:solidFill>
                <a:latin typeface="Montserrat Classic"/>
              </a:rPr>
              <a:t>• Director de conquistadores.</a:t>
            </a:r>
          </a:p>
          <a:p>
            <a:pPr algn="just">
              <a:lnSpc>
                <a:spcPts val="4323"/>
              </a:lnSpc>
              <a:spcBef>
                <a:spcPct val="0"/>
              </a:spcBef>
            </a:pPr>
            <a:r>
              <a:rPr lang="en-US" sz="3088" dirty="0">
                <a:solidFill>
                  <a:srgbClr val="1D3055"/>
                </a:solidFill>
                <a:latin typeface="Montserrat Classic"/>
              </a:rPr>
              <a:t>• Director de </a:t>
            </a:r>
            <a:r>
              <a:rPr lang="en-US" sz="3088" dirty="0" err="1">
                <a:solidFill>
                  <a:srgbClr val="1D3055"/>
                </a:solidFill>
                <a:latin typeface="Montserrat Classic"/>
              </a:rPr>
              <a:t>guías</a:t>
            </a:r>
            <a:r>
              <a:rPr lang="en-US" sz="3088" dirty="0">
                <a:solidFill>
                  <a:srgbClr val="1D3055"/>
                </a:solidFill>
                <a:latin typeface="Montserrat Classic"/>
              </a:rPr>
              <a:t> </a:t>
            </a:r>
            <a:r>
              <a:rPr lang="en-US" sz="3088" dirty="0" err="1">
                <a:solidFill>
                  <a:srgbClr val="1D3055"/>
                </a:solidFill>
                <a:latin typeface="Montserrat Classic"/>
              </a:rPr>
              <a:t>mayores</a:t>
            </a:r>
            <a:r>
              <a:rPr lang="en-US" sz="3088" dirty="0">
                <a:solidFill>
                  <a:srgbClr val="1D3055"/>
                </a:solidFill>
                <a:latin typeface="Montserrat Classic"/>
              </a:rPr>
              <a:t>.</a:t>
            </a:r>
          </a:p>
          <a:p>
            <a:pPr algn="just">
              <a:lnSpc>
                <a:spcPts val="4323"/>
              </a:lnSpc>
              <a:spcBef>
                <a:spcPct val="0"/>
              </a:spcBef>
            </a:pPr>
            <a:r>
              <a:rPr lang="en-US" sz="3088" dirty="0">
                <a:solidFill>
                  <a:srgbClr val="1D3055"/>
                </a:solidFill>
                <a:latin typeface="Montserrat Classic"/>
              </a:rPr>
              <a:t>• </a:t>
            </a:r>
            <a:r>
              <a:rPr lang="en-US" sz="3088" dirty="0" err="1">
                <a:solidFill>
                  <a:srgbClr val="1D3055"/>
                </a:solidFill>
                <a:latin typeface="Montserrat Classic"/>
              </a:rPr>
              <a:t>Coordinador</a:t>
            </a:r>
            <a:r>
              <a:rPr lang="en-US" sz="3088" dirty="0">
                <a:solidFill>
                  <a:srgbClr val="1D3055"/>
                </a:solidFill>
                <a:latin typeface="Montserrat Classic"/>
              </a:rPr>
              <a:t> de </a:t>
            </a:r>
            <a:r>
              <a:rPr lang="en-US" sz="3088" dirty="0" err="1">
                <a:solidFill>
                  <a:srgbClr val="1D3055"/>
                </a:solidFill>
                <a:latin typeface="Montserrat Classic"/>
              </a:rPr>
              <a:t>líderes</a:t>
            </a:r>
            <a:r>
              <a:rPr lang="en-US" sz="3088" dirty="0">
                <a:solidFill>
                  <a:srgbClr val="1D3055"/>
                </a:solidFill>
                <a:latin typeface="Montserrat Classic"/>
              </a:rPr>
              <a:t> juveniles.</a:t>
            </a:r>
          </a:p>
          <a:p>
            <a:pPr algn="just">
              <a:lnSpc>
                <a:spcPts val="4323"/>
              </a:lnSpc>
              <a:spcBef>
                <a:spcPct val="0"/>
              </a:spcBef>
            </a:pPr>
            <a:endParaRPr lang="en-US" sz="3088" dirty="0">
              <a:solidFill>
                <a:srgbClr val="1D3055"/>
              </a:solidFill>
              <a:latin typeface="Montserrat Class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116"/>
        </a:solidFill>
        <a:effectLst/>
      </p:bgPr>
    </p:bg>
    <p:spTree>
      <p:nvGrpSpPr>
        <p:cNvPr id="1" name=""/>
        <p:cNvGrpSpPr/>
        <p:nvPr/>
      </p:nvGrpSpPr>
      <p:grpSpPr>
        <a:xfrm>
          <a:off x="0" y="0"/>
          <a:ext cx="0" cy="0"/>
          <a:chOff x="0" y="0"/>
          <a:chExt cx="0" cy="0"/>
        </a:xfrm>
      </p:grpSpPr>
      <p:sp>
        <p:nvSpPr>
          <p:cNvPr id="2" name="Freeform 2"/>
          <p:cNvSpPr/>
          <p:nvPr/>
        </p:nvSpPr>
        <p:spPr>
          <a:xfrm>
            <a:off x="-8144435" y="769183"/>
            <a:ext cx="16905574" cy="8748635"/>
          </a:xfrm>
          <a:custGeom>
            <a:avLst/>
            <a:gdLst/>
            <a:ahLst/>
            <a:cxnLst/>
            <a:rect l="l" t="t" r="r" b="b"/>
            <a:pathLst>
              <a:path w="16905574" h="8748635">
                <a:moveTo>
                  <a:pt x="0" y="0"/>
                </a:moveTo>
                <a:lnTo>
                  <a:pt x="16905574" y="0"/>
                </a:lnTo>
                <a:lnTo>
                  <a:pt x="16905574" y="8748634"/>
                </a:lnTo>
                <a:lnTo>
                  <a:pt x="0" y="87486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s-ES"/>
          </a:p>
        </p:txBody>
      </p:sp>
      <p:sp>
        <p:nvSpPr>
          <p:cNvPr id="3" name="Freeform 3"/>
          <p:cNvSpPr/>
          <p:nvPr/>
        </p:nvSpPr>
        <p:spPr>
          <a:xfrm>
            <a:off x="9526861" y="769183"/>
            <a:ext cx="16905574" cy="8748635"/>
          </a:xfrm>
          <a:custGeom>
            <a:avLst/>
            <a:gdLst/>
            <a:ahLst/>
            <a:cxnLst/>
            <a:rect l="l" t="t" r="r" b="b"/>
            <a:pathLst>
              <a:path w="16905574" h="8748635">
                <a:moveTo>
                  <a:pt x="0" y="0"/>
                </a:moveTo>
                <a:lnTo>
                  <a:pt x="16905574" y="0"/>
                </a:lnTo>
                <a:lnTo>
                  <a:pt x="16905574" y="8748634"/>
                </a:lnTo>
                <a:lnTo>
                  <a:pt x="0" y="87486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s-ES"/>
          </a:p>
        </p:txBody>
      </p:sp>
      <p:grpSp>
        <p:nvGrpSpPr>
          <p:cNvPr id="4" name="Group 4"/>
          <p:cNvGrpSpPr/>
          <p:nvPr/>
        </p:nvGrpSpPr>
        <p:grpSpPr>
          <a:xfrm>
            <a:off x="1091763" y="1091045"/>
            <a:ext cx="16104474" cy="8104909"/>
            <a:chOff x="0" y="0"/>
            <a:chExt cx="21472632" cy="10806546"/>
          </a:xfrm>
        </p:grpSpPr>
        <p:pic>
          <p:nvPicPr>
            <p:cNvPr id="5" name="Picture 5"/>
            <p:cNvPicPr>
              <a:picLocks noChangeAspect="1"/>
            </p:cNvPicPr>
            <p:nvPr/>
          </p:nvPicPr>
          <p:blipFill>
            <a:blip r:embed="rId4">
              <a:alphaModFix amt="50000"/>
            </a:blip>
            <a:srcRect l="6042" t="16516" r="5712" b="16866"/>
            <a:stretch>
              <a:fillRect/>
            </a:stretch>
          </p:blipFill>
          <p:spPr>
            <a:xfrm>
              <a:off x="0" y="0"/>
              <a:ext cx="21472632" cy="10806546"/>
            </a:xfrm>
            <a:prstGeom prst="rect">
              <a:avLst/>
            </a:prstGeom>
          </p:spPr>
        </p:pic>
      </p:grpSp>
      <p:sp>
        <p:nvSpPr>
          <p:cNvPr id="6" name="Freeform 6"/>
          <p:cNvSpPr/>
          <p:nvPr/>
        </p:nvSpPr>
        <p:spPr>
          <a:xfrm rot="138000">
            <a:off x="-2137288" y="-401730"/>
            <a:ext cx="20623559" cy="11090459"/>
          </a:xfrm>
          <a:custGeom>
            <a:avLst/>
            <a:gdLst/>
            <a:ahLst/>
            <a:cxnLst/>
            <a:rect l="l" t="t" r="r" b="b"/>
            <a:pathLst>
              <a:path w="20623559" h="11090459">
                <a:moveTo>
                  <a:pt x="0" y="811747"/>
                </a:moveTo>
                <a:lnTo>
                  <a:pt x="20210723" y="0"/>
                </a:lnTo>
                <a:lnTo>
                  <a:pt x="20623558" y="10278713"/>
                </a:lnTo>
                <a:lnTo>
                  <a:pt x="412836" y="11090460"/>
                </a:lnTo>
                <a:lnTo>
                  <a:pt x="0" y="811747"/>
                </a:lnTo>
                <a:close/>
              </a:path>
            </a:pathLst>
          </a:custGeom>
          <a:blipFill>
            <a:blip r:embed="rId5">
              <a:alphaModFix amt="97000"/>
            </a:blip>
            <a:stretch>
              <a:fillRect l="-1781" t="-176" r="-3422" b="-30247"/>
            </a:stretch>
          </a:blipFill>
        </p:spPr>
        <p:txBody>
          <a:bodyPr/>
          <a:lstStyle/>
          <a:p>
            <a:endParaRPr lang="es-ES"/>
          </a:p>
        </p:txBody>
      </p:sp>
      <p:sp>
        <p:nvSpPr>
          <p:cNvPr id="7" name="TextBox 7"/>
          <p:cNvSpPr txBox="1"/>
          <p:nvPr/>
        </p:nvSpPr>
        <p:spPr>
          <a:xfrm>
            <a:off x="1458573" y="658586"/>
            <a:ext cx="14605131" cy="8017655"/>
          </a:xfrm>
          <a:prstGeom prst="rect">
            <a:avLst/>
          </a:prstGeom>
        </p:spPr>
        <p:txBody>
          <a:bodyPr lIns="0" tIns="0" rIns="0" bIns="0" rtlCol="0" anchor="t">
            <a:spAutoFit/>
          </a:bodyPr>
          <a:lstStyle/>
          <a:p>
            <a:pPr algn="ctr">
              <a:lnSpc>
                <a:spcPts val="21071"/>
              </a:lnSpc>
            </a:pPr>
            <a:r>
              <a:rPr lang="en-US" sz="17857" spc="-482">
                <a:solidFill>
                  <a:srgbClr val="FFFFFF"/>
                </a:solidFill>
                <a:latin typeface="Antonio Bold"/>
              </a:rPr>
              <a:t>TEMATICA DE LA SOCIEDAD DE JOVENES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6700254" cy="10287000"/>
            <a:chOff x="0" y="0"/>
            <a:chExt cx="8933672" cy="13716000"/>
          </a:xfrm>
        </p:grpSpPr>
        <p:pic>
          <p:nvPicPr>
            <p:cNvPr id="3" name="Picture 3"/>
            <p:cNvPicPr>
              <a:picLocks noChangeAspect="1"/>
            </p:cNvPicPr>
            <p:nvPr/>
          </p:nvPicPr>
          <p:blipFill>
            <a:blip r:embed="rId2"/>
            <a:srcRect l="33716" r="33716"/>
            <a:stretch>
              <a:fillRect/>
            </a:stretch>
          </p:blipFill>
          <p:spPr>
            <a:xfrm>
              <a:off x="0" y="0"/>
              <a:ext cx="8933672" cy="13716000"/>
            </a:xfrm>
            <a:prstGeom prst="rect">
              <a:avLst/>
            </a:prstGeom>
          </p:spPr>
        </p:pic>
      </p:grpSp>
      <p:grpSp>
        <p:nvGrpSpPr>
          <p:cNvPr id="4" name="Group 4"/>
          <p:cNvGrpSpPr/>
          <p:nvPr/>
        </p:nvGrpSpPr>
        <p:grpSpPr>
          <a:xfrm>
            <a:off x="2934507" y="915758"/>
            <a:ext cx="5944508" cy="8548885"/>
            <a:chOff x="0" y="0"/>
            <a:chExt cx="1570429" cy="2258456"/>
          </a:xfrm>
        </p:grpSpPr>
        <p:sp>
          <p:nvSpPr>
            <p:cNvPr id="5" name="Freeform 5"/>
            <p:cNvSpPr/>
            <p:nvPr/>
          </p:nvSpPr>
          <p:spPr>
            <a:xfrm>
              <a:off x="0" y="0"/>
              <a:ext cx="1570429" cy="2258457"/>
            </a:xfrm>
            <a:custGeom>
              <a:avLst/>
              <a:gdLst/>
              <a:ahLst/>
              <a:cxnLst/>
              <a:rect l="l" t="t" r="r" b="b"/>
              <a:pathLst>
                <a:path w="1570429" h="2258457">
                  <a:moveTo>
                    <a:pt x="0" y="0"/>
                  </a:moveTo>
                  <a:lnTo>
                    <a:pt x="1570429" y="0"/>
                  </a:lnTo>
                  <a:lnTo>
                    <a:pt x="1570429" y="2258457"/>
                  </a:lnTo>
                  <a:lnTo>
                    <a:pt x="0" y="2258457"/>
                  </a:lnTo>
                  <a:close/>
                </a:path>
              </a:pathLst>
            </a:custGeom>
            <a:solidFill>
              <a:srgbClr val="001847"/>
            </a:solidFill>
          </p:spPr>
          <p:txBody>
            <a:bodyPr/>
            <a:lstStyle/>
            <a:p>
              <a:endParaRPr lang="es-ES"/>
            </a:p>
          </p:txBody>
        </p:sp>
      </p:grpSp>
      <p:sp>
        <p:nvSpPr>
          <p:cNvPr id="6" name="TextBox 6"/>
          <p:cNvSpPr txBox="1"/>
          <p:nvPr/>
        </p:nvSpPr>
        <p:spPr>
          <a:xfrm>
            <a:off x="3169182" y="1312102"/>
            <a:ext cx="5435198" cy="7946198"/>
          </a:xfrm>
          <a:prstGeom prst="rect">
            <a:avLst/>
          </a:prstGeom>
        </p:spPr>
        <p:txBody>
          <a:bodyPr lIns="0" tIns="0" rIns="0" bIns="0" rtlCol="0" anchor="t">
            <a:spAutoFit/>
          </a:bodyPr>
          <a:lstStyle/>
          <a:p>
            <a:pPr algn="ctr">
              <a:lnSpc>
                <a:spcPts val="12472"/>
              </a:lnSpc>
            </a:pPr>
            <a:r>
              <a:rPr lang="en-US" sz="11338">
                <a:solidFill>
                  <a:srgbClr val="FFFFFF"/>
                </a:solidFill>
                <a:latin typeface="Antonio"/>
              </a:rPr>
              <a:t>TEMATICA DE LA SOCIEDAD DE JOVENES</a:t>
            </a:r>
          </a:p>
        </p:txBody>
      </p:sp>
      <p:grpSp>
        <p:nvGrpSpPr>
          <p:cNvPr id="7" name="Group 7"/>
          <p:cNvGrpSpPr/>
          <p:nvPr/>
        </p:nvGrpSpPr>
        <p:grpSpPr>
          <a:xfrm>
            <a:off x="9398864" y="469093"/>
            <a:ext cx="1404236" cy="1517228"/>
            <a:chOff x="0" y="0"/>
            <a:chExt cx="491311" cy="530844"/>
          </a:xfrm>
        </p:grpSpPr>
        <p:sp>
          <p:nvSpPr>
            <p:cNvPr id="8" name="Freeform 8"/>
            <p:cNvSpPr/>
            <p:nvPr/>
          </p:nvSpPr>
          <p:spPr>
            <a:xfrm>
              <a:off x="0" y="0"/>
              <a:ext cx="491311" cy="530844"/>
            </a:xfrm>
            <a:custGeom>
              <a:avLst/>
              <a:gdLst/>
              <a:ahLst/>
              <a:cxnLst/>
              <a:rect l="l" t="t" r="r" b="b"/>
              <a:pathLst>
                <a:path w="491311" h="530844">
                  <a:moveTo>
                    <a:pt x="0" y="0"/>
                  </a:moveTo>
                  <a:lnTo>
                    <a:pt x="491311" y="0"/>
                  </a:lnTo>
                  <a:lnTo>
                    <a:pt x="491311" y="530844"/>
                  </a:lnTo>
                  <a:lnTo>
                    <a:pt x="0" y="530844"/>
                  </a:lnTo>
                  <a:close/>
                </a:path>
              </a:pathLst>
            </a:custGeom>
            <a:solidFill>
              <a:srgbClr val="1D3055"/>
            </a:solidFill>
          </p:spPr>
          <p:txBody>
            <a:bodyPr/>
            <a:lstStyle/>
            <a:p>
              <a:endParaRPr lang="es-ES"/>
            </a:p>
          </p:txBody>
        </p:sp>
      </p:grpSp>
      <p:grpSp>
        <p:nvGrpSpPr>
          <p:cNvPr id="9" name="Group 9"/>
          <p:cNvGrpSpPr/>
          <p:nvPr/>
        </p:nvGrpSpPr>
        <p:grpSpPr>
          <a:xfrm>
            <a:off x="9398864" y="2378599"/>
            <a:ext cx="1405565" cy="1518664"/>
            <a:chOff x="0" y="0"/>
            <a:chExt cx="491311" cy="530844"/>
          </a:xfrm>
        </p:grpSpPr>
        <p:sp>
          <p:nvSpPr>
            <p:cNvPr id="10" name="Freeform 10"/>
            <p:cNvSpPr/>
            <p:nvPr/>
          </p:nvSpPr>
          <p:spPr>
            <a:xfrm>
              <a:off x="0" y="0"/>
              <a:ext cx="491311" cy="530844"/>
            </a:xfrm>
            <a:custGeom>
              <a:avLst/>
              <a:gdLst/>
              <a:ahLst/>
              <a:cxnLst/>
              <a:rect l="l" t="t" r="r" b="b"/>
              <a:pathLst>
                <a:path w="491311" h="530844">
                  <a:moveTo>
                    <a:pt x="0" y="0"/>
                  </a:moveTo>
                  <a:lnTo>
                    <a:pt x="491311" y="0"/>
                  </a:lnTo>
                  <a:lnTo>
                    <a:pt x="491311" y="530844"/>
                  </a:lnTo>
                  <a:lnTo>
                    <a:pt x="0" y="530844"/>
                  </a:lnTo>
                  <a:close/>
                </a:path>
              </a:pathLst>
            </a:custGeom>
            <a:solidFill>
              <a:srgbClr val="1D3055"/>
            </a:solidFill>
          </p:spPr>
          <p:txBody>
            <a:bodyPr/>
            <a:lstStyle/>
            <a:p>
              <a:endParaRPr lang="es-ES"/>
            </a:p>
          </p:txBody>
        </p:sp>
      </p:grpSp>
      <p:grpSp>
        <p:nvGrpSpPr>
          <p:cNvPr id="11" name="Group 11"/>
          <p:cNvGrpSpPr/>
          <p:nvPr/>
        </p:nvGrpSpPr>
        <p:grpSpPr>
          <a:xfrm>
            <a:off x="9398864" y="4300663"/>
            <a:ext cx="1405565" cy="1518664"/>
            <a:chOff x="0" y="0"/>
            <a:chExt cx="491311" cy="530844"/>
          </a:xfrm>
        </p:grpSpPr>
        <p:sp>
          <p:nvSpPr>
            <p:cNvPr id="12" name="Freeform 12"/>
            <p:cNvSpPr/>
            <p:nvPr/>
          </p:nvSpPr>
          <p:spPr>
            <a:xfrm>
              <a:off x="0" y="0"/>
              <a:ext cx="491311" cy="530844"/>
            </a:xfrm>
            <a:custGeom>
              <a:avLst/>
              <a:gdLst/>
              <a:ahLst/>
              <a:cxnLst/>
              <a:rect l="l" t="t" r="r" b="b"/>
              <a:pathLst>
                <a:path w="491311" h="530844">
                  <a:moveTo>
                    <a:pt x="0" y="0"/>
                  </a:moveTo>
                  <a:lnTo>
                    <a:pt x="491311" y="0"/>
                  </a:lnTo>
                  <a:lnTo>
                    <a:pt x="491311" y="530844"/>
                  </a:lnTo>
                  <a:lnTo>
                    <a:pt x="0" y="530844"/>
                  </a:lnTo>
                  <a:close/>
                </a:path>
              </a:pathLst>
            </a:custGeom>
            <a:solidFill>
              <a:srgbClr val="1D3055"/>
            </a:solidFill>
          </p:spPr>
          <p:txBody>
            <a:bodyPr/>
            <a:lstStyle/>
            <a:p>
              <a:endParaRPr lang="es-ES"/>
            </a:p>
          </p:txBody>
        </p:sp>
      </p:grpSp>
      <p:grpSp>
        <p:nvGrpSpPr>
          <p:cNvPr id="13" name="Group 13"/>
          <p:cNvGrpSpPr/>
          <p:nvPr/>
        </p:nvGrpSpPr>
        <p:grpSpPr>
          <a:xfrm>
            <a:off x="9398864" y="6227609"/>
            <a:ext cx="1405565" cy="1518664"/>
            <a:chOff x="0" y="0"/>
            <a:chExt cx="491311" cy="530844"/>
          </a:xfrm>
        </p:grpSpPr>
        <p:sp>
          <p:nvSpPr>
            <p:cNvPr id="14" name="Freeform 14"/>
            <p:cNvSpPr/>
            <p:nvPr/>
          </p:nvSpPr>
          <p:spPr>
            <a:xfrm>
              <a:off x="0" y="0"/>
              <a:ext cx="491311" cy="530844"/>
            </a:xfrm>
            <a:custGeom>
              <a:avLst/>
              <a:gdLst/>
              <a:ahLst/>
              <a:cxnLst/>
              <a:rect l="l" t="t" r="r" b="b"/>
              <a:pathLst>
                <a:path w="491311" h="530844">
                  <a:moveTo>
                    <a:pt x="0" y="0"/>
                  </a:moveTo>
                  <a:lnTo>
                    <a:pt x="491311" y="0"/>
                  </a:lnTo>
                  <a:lnTo>
                    <a:pt x="491311" y="530844"/>
                  </a:lnTo>
                  <a:lnTo>
                    <a:pt x="0" y="530844"/>
                  </a:lnTo>
                  <a:close/>
                </a:path>
              </a:pathLst>
            </a:custGeom>
            <a:solidFill>
              <a:srgbClr val="1D3055"/>
            </a:solidFill>
          </p:spPr>
          <p:txBody>
            <a:bodyPr/>
            <a:lstStyle/>
            <a:p>
              <a:endParaRPr lang="es-ES"/>
            </a:p>
          </p:txBody>
        </p:sp>
      </p:grpSp>
      <p:grpSp>
        <p:nvGrpSpPr>
          <p:cNvPr id="15" name="Group 15"/>
          <p:cNvGrpSpPr/>
          <p:nvPr/>
        </p:nvGrpSpPr>
        <p:grpSpPr>
          <a:xfrm>
            <a:off x="10804430" y="469093"/>
            <a:ext cx="6965988" cy="1517228"/>
            <a:chOff x="0" y="0"/>
            <a:chExt cx="1905188" cy="414960"/>
          </a:xfrm>
        </p:grpSpPr>
        <p:sp>
          <p:nvSpPr>
            <p:cNvPr id="16" name="Freeform 16"/>
            <p:cNvSpPr/>
            <p:nvPr/>
          </p:nvSpPr>
          <p:spPr>
            <a:xfrm>
              <a:off x="0" y="0"/>
              <a:ext cx="1905188" cy="414960"/>
            </a:xfrm>
            <a:custGeom>
              <a:avLst/>
              <a:gdLst/>
              <a:ahLst/>
              <a:cxnLst/>
              <a:rect l="l" t="t" r="r" b="b"/>
              <a:pathLst>
                <a:path w="1905188" h="414960">
                  <a:moveTo>
                    <a:pt x="0" y="0"/>
                  </a:moveTo>
                  <a:lnTo>
                    <a:pt x="1905188" y="0"/>
                  </a:lnTo>
                  <a:lnTo>
                    <a:pt x="1905188" y="414960"/>
                  </a:lnTo>
                  <a:lnTo>
                    <a:pt x="0" y="414960"/>
                  </a:lnTo>
                  <a:close/>
                </a:path>
              </a:pathLst>
            </a:custGeom>
            <a:solidFill>
              <a:srgbClr val="FFD116"/>
            </a:solidFill>
          </p:spPr>
          <p:txBody>
            <a:bodyPr/>
            <a:lstStyle/>
            <a:p>
              <a:endParaRPr lang="es-ES"/>
            </a:p>
          </p:txBody>
        </p:sp>
      </p:grpSp>
      <p:grpSp>
        <p:nvGrpSpPr>
          <p:cNvPr id="17" name="Group 17"/>
          <p:cNvGrpSpPr/>
          <p:nvPr/>
        </p:nvGrpSpPr>
        <p:grpSpPr>
          <a:xfrm>
            <a:off x="10804430" y="2378599"/>
            <a:ext cx="6965988" cy="1509251"/>
            <a:chOff x="0" y="0"/>
            <a:chExt cx="1905188" cy="412778"/>
          </a:xfrm>
        </p:grpSpPr>
        <p:sp>
          <p:nvSpPr>
            <p:cNvPr id="18" name="Freeform 18"/>
            <p:cNvSpPr/>
            <p:nvPr/>
          </p:nvSpPr>
          <p:spPr>
            <a:xfrm>
              <a:off x="0" y="0"/>
              <a:ext cx="1905188" cy="412778"/>
            </a:xfrm>
            <a:custGeom>
              <a:avLst/>
              <a:gdLst/>
              <a:ahLst/>
              <a:cxnLst/>
              <a:rect l="l" t="t" r="r" b="b"/>
              <a:pathLst>
                <a:path w="1905188" h="412778">
                  <a:moveTo>
                    <a:pt x="0" y="0"/>
                  </a:moveTo>
                  <a:lnTo>
                    <a:pt x="1905188" y="0"/>
                  </a:lnTo>
                  <a:lnTo>
                    <a:pt x="1905188" y="412778"/>
                  </a:lnTo>
                  <a:lnTo>
                    <a:pt x="0" y="412778"/>
                  </a:lnTo>
                  <a:close/>
                </a:path>
              </a:pathLst>
            </a:custGeom>
            <a:solidFill>
              <a:srgbClr val="FFD116"/>
            </a:solidFill>
          </p:spPr>
          <p:txBody>
            <a:bodyPr/>
            <a:lstStyle/>
            <a:p>
              <a:endParaRPr lang="es-ES"/>
            </a:p>
          </p:txBody>
        </p:sp>
      </p:grpSp>
      <p:grpSp>
        <p:nvGrpSpPr>
          <p:cNvPr id="19" name="Group 19"/>
          <p:cNvGrpSpPr/>
          <p:nvPr/>
        </p:nvGrpSpPr>
        <p:grpSpPr>
          <a:xfrm>
            <a:off x="10804430" y="4291112"/>
            <a:ext cx="6965988" cy="1508975"/>
            <a:chOff x="0" y="0"/>
            <a:chExt cx="1905188" cy="412703"/>
          </a:xfrm>
        </p:grpSpPr>
        <p:sp>
          <p:nvSpPr>
            <p:cNvPr id="20" name="Freeform 20"/>
            <p:cNvSpPr/>
            <p:nvPr/>
          </p:nvSpPr>
          <p:spPr>
            <a:xfrm>
              <a:off x="0" y="0"/>
              <a:ext cx="1905188" cy="412703"/>
            </a:xfrm>
            <a:custGeom>
              <a:avLst/>
              <a:gdLst/>
              <a:ahLst/>
              <a:cxnLst/>
              <a:rect l="l" t="t" r="r" b="b"/>
              <a:pathLst>
                <a:path w="1905188" h="412703">
                  <a:moveTo>
                    <a:pt x="0" y="0"/>
                  </a:moveTo>
                  <a:lnTo>
                    <a:pt x="1905188" y="0"/>
                  </a:lnTo>
                  <a:lnTo>
                    <a:pt x="1905188" y="412703"/>
                  </a:lnTo>
                  <a:lnTo>
                    <a:pt x="0" y="412703"/>
                  </a:lnTo>
                  <a:close/>
                </a:path>
              </a:pathLst>
            </a:custGeom>
            <a:solidFill>
              <a:srgbClr val="FFD116"/>
            </a:solidFill>
          </p:spPr>
          <p:txBody>
            <a:bodyPr/>
            <a:lstStyle/>
            <a:p>
              <a:endParaRPr lang="es-ES"/>
            </a:p>
          </p:txBody>
        </p:sp>
      </p:grpSp>
      <p:grpSp>
        <p:nvGrpSpPr>
          <p:cNvPr id="21" name="Group 21"/>
          <p:cNvGrpSpPr/>
          <p:nvPr/>
        </p:nvGrpSpPr>
        <p:grpSpPr>
          <a:xfrm>
            <a:off x="10804430" y="6218058"/>
            <a:ext cx="6965988" cy="1508975"/>
            <a:chOff x="0" y="0"/>
            <a:chExt cx="1905188" cy="412703"/>
          </a:xfrm>
        </p:grpSpPr>
        <p:sp>
          <p:nvSpPr>
            <p:cNvPr id="22" name="Freeform 22"/>
            <p:cNvSpPr/>
            <p:nvPr/>
          </p:nvSpPr>
          <p:spPr>
            <a:xfrm>
              <a:off x="0" y="0"/>
              <a:ext cx="1905188" cy="412703"/>
            </a:xfrm>
            <a:custGeom>
              <a:avLst/>
              <a:gdLst/>
              <a:ahLst/>
              <a:cxnLst/>
              <a:rect l="l" t="t" r="r" b="b"/>
              <a:pathLst>
                <a:path w="1905188" h="412703">
                  <a:moveTo>
                    <a:pt x="0" y="0"/>
                  </a:moveTo>
                  <a:lnTo>
                    <a:pt x="1905188" y="0"/>
                  </a:lnTo>
                  <a:lnTo>
                    <a:pt x="1905188" y="412703"/>
                  </a:lnTo>
                  <a:lnTo>
                    <a:pt x="0" y="412703"/>
                  </a:lnTo>
                  <a:close/>
                </a:path>
              </a:pathLst>
            </a:custGeom>
            <a:solidFill>
              <a:srgbClr val="FFD116"/>
            </a:solidFill>
          </p:spPr>
          <p:txBody>
            <a:bodyPr/>
            <a:lstStyle/>
            <a:p>
              <a:endParaRPr lang="es-ES"/>
            </a:p>
          </p:txBody>
        </p:sp>
      </p:grpSp>
      <p:sp>
        <p:nvSpPr>
          <p:cNvPr id="23" name="TextBox 23"/>
          <p:cNvSpPr txBox="1"/>
          <p:nvPr/>
        </p:nvSpPr>
        <p:spPr>
          <a:xfrm>
            <a:off x="11138673" y="589801"/>
            <a:ext cx="6297501" cy="1369698"/>
          </a:xfrm>
          <a:prstGeom prst="rect">
            <a:avLst/>
          </a:prstGeom>
        </p:spPr>
        <p:txBody>
          <a:bodyPr lIns="0" tIns="0" rIns="0" bIns="0" rtlCol="0" anchor="t">
            <a:spAutoFit/>
          </a:bodyPr>
          <a:lstStyle/>
          <a:p>
            <a:pPr>
              <a:lnSpc>
                <a:spcPts val="10560"/>
              </a:lnSpc>
            </a:pPr>
            <a:r>
              <a:rPr lang="en-US" sz="9600">
                <a:solidFill>
                  <a:srgbClr val="252422"/>
                </a:solidFill>
                <a:latin typeface="Bahianita"/>
              </a:rPr>
              <a:t>SÁBADODERELACIÓN</a:t>
            </a:r>
          </a:p>
        </p:txBody>
      </p:sp>
      <p:sp>
        <p:nvSpPr>
          <p:cNvPr id="24" name="TextBox 24"/>
          <p:cNvSpPr txBox="1"/>
          <p:nvPr/>
        </p:nvSpPr>
        <p:spPr>
          <a:xfrm>
            <a:off x="9668257" y="315683"/>
            <a:ext cx="1402236" cy="2096176"/>
          </a:xfrm>
          <a:prstGeom prst="rect">
            <a:avLst/>
          </a:prstGeom>
        </p:spPr>
        <p:txBody>
          <a:bodyPr lIns="0" tIns="0" rIns="0" bIns="0" rtlCol="0" anchor="t">
            <a:spAutoFit/>
          </a:bodyPr>
          <a:lstStyle/>
          <a:p>
            <a:pPr algn="ctr">
              <a:lnSpc>
                <a:spcPts val="15802"/>
              </a:lnSpc>
              <a:spcBef>
                <a:spcPct val="0"/>
              </a:spcBef>
            </a:pPr>
            <a:r>
              <a:rPr lang="en-US" sz="15802">
                <a:solidFill>
                  <a:srgbClr val="FFE865"/>
                </a:solidFill>
                <a:latin typeface="Noot Bold"/>
              </a:rPr>
              <a:t>#</a:t>
            </a:r>
          </a:p>
        </p:txBody>
      </p:sp>
      <p:sp>
        <p:nvSpPr>
          <p:cNvPr id="25" name="TextBox 25"/>
          <p:cNvSpPr txBox="1"/>
          <p:nvPr/>
        </p:nvSpPr>
        <p:spPr>
          <a:xfrm>
            <a:off x="9527996" y="2232774"/>
            <a:ext cx="1402236" cy="2096176"/>
          </a:xfrm>
          <a:prstGeom prst="rect">
            <a:avLst/>
          </a:prstGeom>
        </p:spPr>
        <p:txBody>
          <a:bodyPr lIns="0" tIns="0" rIns="0" bIns="0" rtlCol="0" anchor="t">
            <a:spAutoFit/>
          </a:bodyPr>
          <a:lstStyle/>
          <a:p>
            <a:pPr algn="ctr">
              <a:lnSpc>
                <a:spcPts val="15802"/>
              </a:lnSpc>
              <a:spcBef>
                <a:spcPct val="0"/>
              </a:spcBef>
            </a:pPr>
            <a:r>
              <a:rPr lang="en-US" sz="15802">
                <a:solidFill>
                  <a:srgbClr val="FFE865"/>
                </a:solidFill>
                <a:latin typeface="Noot Bold"/>
              </a:rPr>
              <a:t>#</a:t>
            </a:r>
          </a:p>
        </p:txBody>
      </p:sp>
      <p:sp>
        <p:nvSpPr>
          <p:cNvPr id="26" name="TextBox 26"/>
          <p:cNvSpPr txBox="1"/>
          <p:nvPr/>
        </p:nvSpPr>
        <p:spPr>
          <a:xfrm>
            <a:off x="9527996" y="4159545"/>
            <a:ext cx="1402236" cy="2096176"/>
          </a:xfrm>
          <a:prstGeom prst="rect">
            <a:avLst/>
          </a:prstGeom>
        </p:spPr>
        <p:txBody>
          <a:bodyPr lIns="0" tIns="0" rIns="0" bIns="0" rtlCol="0" anchor="t">
            <a:spAutoFit/>
          </a:bodyPr>
          <a:lstStyle/>
          <a:p>
            <a:pPr algn="ctr">
              <a:lnSpc>
                <a:spcPts val="15802"/>
              </a:lnSpc>
              <a:spcBef>
                <a:spcPct val="0"/>
              </a:spcBef>
            </a:pPr>
            <a:r>
              <a:rPr lang="en-US" sz="15802">
                <a:solidFill>
                  <a:srgbClr val="FFE865"/>
                </a:solidFill>
                <a:latin typeface="Noot Bold"/>
              </a:rPr>
              <a:t>#</a:t>
            </a:r>
          </a:p>
        </p:txBody>
      </p:sp>
      <p:sp>
        <p:nvSpPr>
          <p:cNvPr id="27" name="TextBox 27"/>
          <p:cNvSpPr txBox="1"/>
          <p:nvPr/>
        </p:nvSpPr>
        <p:spPr>
          <a:xfrm>
            <a:off x="9527996" y="6126307"/>
            <a:ext cx="1402236" cy="2096176"/>
          </a:xfrm>
          <a:prstGeom prst="rect">
            <a:avLst/>
          </a:prstGeom>
        </p:spPr>
        <p:txBody>
          <a:bodyPr lIns="0" tIns="0" rIns="0" bIns="0" rtlCol="0" anchor="t">
            <a:spAutoFit/>
          </a:bodyPr>
          <a:lstStyle/>
          <a:p>
            <a:pPr algn="ctr">
              <a:lnSpc>
                <a:spcPts val="15802"/>
              </a:lnSpc>
              <a:spcBef>
                <a:spcPct val="0"/>
              </a:spcBef>
            </a:pPr>
            <a:r>
              <a:rPr lang="en-US" sz="15802">
                <a:solidFill>
                  <a:srgbClr val="FFE865"/>
                </a:solidFill>
                <a:latin typeface="Noot Bold"/>
              </a:rPr>
              <a:t>#</a:t>
            </a:r>
          </a:p>
        </p:txBody>
      </p:sp>
      <p:sp>
        <p:nvSpPr>
          <p:cNvPr id="28" name="TextBox 28"/>
          <p:cNvSpPr txBox="1"/>
          <p:nvPr/>
        </p:nvSpPr>
        <p:spPr>
          <a:xfrm>
            <a:off x="11070493" y="2549339"/>
            <a:ext cx="6297501" cy="1243971"/>
          </a:xfrm>
          <a:prstGeom prst="rect">
            <a:avLst/>
          </a:prstGeom>
        </p:spPr>
        <p:txBody>
          <a:bodyPr lIns="0" tIns="0" rIns="0" bIns="0" rtlCol="0" anchor="t">
            <a:spAutoFit/>
          </a:bodyPr>
          <a:lstStyle/>
          <a:p>
            <a:pPr>
              <a:lnSpc>
                <a:spcPts val="9570"/>
              </a:lnSpc>
            </a:pPr>
            <a:r>
              <a:rPr lang="en-US" sz="8700">
                <a:solidFill>
                  <a:srgbClr val="252422"/>
                </a:solidFill>
                <a:latin typeface="Bahianita"/>
              </a:rPr>
              <a:t>MIENCUENTROCONJESÚS </a:t>
            </a:r>
          </a:p>
        </p:txBody>
      </p:sp>
      <p:sp>
        <p:nvSpPr>
          <p:cNvPr id="29" name="TextBox 29"/>
          <p:cNvSpPr txBox="1"/>
          <p:nvPr/>
        </p:nvSpPr>
        <p:spPr>
          <a:xfrm>
            <a:off x="11070493" y="4392675"/>
            <a:ext cx="6297501" cy="1369698"/>
          </a:xfrm>
          <a:prstGeom prst="rect">
            <a:avLst/>
          </a:prstGeom>
        </p:spPr>
        <p:txBody>
          <a:bodyPr lIns="0" tIns="0" rIns="0" bIns="0" rtlCol="0" anchor="t">
            <a:spAutoFit/>
          </a:bodyPr>
          <a:lstStyle/>
          <a:p>
            <a:pPr>
              <a:lnSpc>
                <a:spcPts val="10560"/>
              </a:lnSpc>
            </a:pPr>
            <a:r>
              <a:rPr lang="en-US" sz="9600">
                <a:solidFill>
                  <a:srgbClr val="252422"/>
                </a:solidFill>
                <a:latin typeface="Bahianita"/>
              </a:rPr>
              <a:t>CROSSFITMISIONERO</a:t>
            </a:r>
          </a:p>
        </p:txBody>
      </p:sp>
      <p:sp>
        <p:nvSpPr>
          <p:cNvPr id="30" name="TextBox 30"/>
          <p:cNvSpPr txBox="1"/>
          <p:nvPr/>
        </p:nvSpPr>
        <p:spPr>
          <a:xfrm>
            <a:off x="11070493" y="6436457"/>
            <a:ext cx="5850222" cy="1379451"/>
          </a:xfrm>
          <a:prstGeom prst="rect">
            <a:avLst/>
          </a:prstGeom>
        </p:spPr>
        <p:txBody>
          <a:bodyPr lIns="0" tIns="0" rIns="0" bIns="0" rtlCol="0" anchor="t">
            <a:spAutoFit/>
          </a:bodyPr>
          <a:lstStyle/>
          <a:p>
            <a:pPr>
              <a:lnSpc>
                <a:spcPts val="10580"/>
              </a:lnSpc>
            </a:pPr>
            <a:r>
              <a:rPr lang="en-US" sz="9618">
                <a:solidFill>
                  <a:srgbClr val="252422"/>
                </a:solidFill>
                <a:latin typeface="Bahianita"/>
              </a:rPr>
              <a:t>YOCREO </a:t>
            </a:r>
          </a:p>
        </p:txBody>
      </p:sp>
      <p:grpSp>
        <p:nvGrpSpPr>
          <p:cNvPr id="31" name="Group 31"/>
          <p:cNvGrpSpPr/>
          <p:nvPr/>
        </p:nvGrpSpPr>
        <p:grpSpPr>
          <a:xfrm>
            <a:off x="10804430" y="8206434"/>
            <a:ext cx="6965988" cy="1508975"/>
            <a:chOff x="0" y="0"/>
            <a:chExt cx="1905188" cy="412703"/>
          </a:xfrm>
        </p:grpSpPr>
        <p:sp>
          <p:nvSpPr>
            <p:cNvPr id="32" name="Freeform 32"/>
            <p:cNvSpPr/>
            <p:nvPr/>
          </p:nvSpPr>
          <p:spPr>
            <a:xfrm>
              <a:off x="0" y="0"/>
              <a:ext cx="1905188" cy="412703"/>
            </a:xfrm>
            <a:custGeom>
              <a:avLst/>
              <a:gdLst/>
              <a:ahLst/>
              <a:cxnLst/>
              <a:rect l="l" t="t" r="r" b="b"/>
              <a:pathLst>
                <a:path w="1905188" h="412703">
                  <a:moveTo>
                    <a:pt x="0" y="0"/>
                  </a:moveTo>
                  <a:lnTo>
                    <a:pt x="1905188" y="0"/>
                  </a:lnTo>
                  <a:lnTo>
                    <a:pt x="1905188" y="412703"/>
                  </a:lnTo>
                  <a:lnTo>
                    <a:pt x="0" y="412703"/>
                  </a:lnTo>
                  <a:close/>
                </a:path>
              </a:pathLst>
            </a:custGeom>
            <a:solidFill>
              <a:srgbClr val="FFD116"/>
            </a:solidFill>
          </p:spPr>
          <p:txBody>
            <a:bodyPr/>
            <a:lstStyle/>
            <a:p>
              <a:endParaRPr lang="es-ES"/>
            </a:p>
          </p:txBody>
        </p:sp>
      </p:grpSp>
      <p:grpSp>
        <p:nvGrpSpPr>
          <p:cNvPr id="33" name="Group 33"/>
          <p:cNvGrpSpPr/>
          <p:nvPr/>
        </p:nvGrpSpPr>
        <p:grpSpPr>
          <a:xfrm>
            <a:off x="9398864" y="8251058"/>
            <a:ext cx="1405565" cy="1518664"/>
            <a:chOff x="0" y="0"/>
            <a:chExt cx="491311" cy="530844"/>
          </a:xfrm>
        </p:grpSpPr>
        <p:sp>
          <p:nvSpPr>
            <p:cNvPr id="34" name="Freeform 34"/>
            <p:cNvSpPr/>
            <p:nvPr/>
          </p:nvSpPr>
          <p:spPr>
            <a:xfrm>
              <a:off x="0" y="0"/>
              <a:ext cx="491311" cy="530844"/>
            </a:xfrm>
            <a:custGeom>
              <a:avLst/>
              <a:gdLst/>
              <a:ahLst/>
              <a:cxnLst/>
              <a:rect l="l" t="t" r="r" b="b"/>
              <a:pathLst>
                <a:path w="491311" h="530844">
                  <a:moveTo>
                    <a:pt x="0" y="0"/>
                  </a:moveTo>
                  <a:lnTo>
                    <a:pt x="491311" y="0"/>
                  </a:lnTo>
                  <a:lnTo>
                    <a:pt x="491311" y="530844"/>
                  </a:lnTo>
                  <a:lnTo>
                    <a:pt x="0" y="530844"/>
                  </a:lnTo>
                  <a:close/>
                </a:path>
              </a:pathLst>
            </a:custGeom>
            <a:solidFill>
              <a:srgbClr val="1D3055"/>
            </a:solidFill>
          </p:spPr>
          <p:txBody>
            <a:bodyPr/>
            <a:lstStyle/>
            <a:p>
              <a:endParaRPr lang="es-ES"/>
            </a:p>
          </p:txBody>
        </p:sp>
      </p:grpSp>
      <p:sp>
        <p:nvSpPr>
          <p:cNvPr id="35" name="TextBox 35"/>
          <p:cNvSpPr txBox="1"/>
          <p:nvPr/>
        </p:nvSpPr>
        <p:spPr>
          <a:xfrm>
            <a:off x="9527996" y="8109940"/>
            <a:ext cx="1402236" cy="2096176"/>
          </a:xfrm>
          <a:prstGeom prst="rect">
            <a:avLst/>
          </a:prstGeom>
        </p:spPr>
        <p:txBody>
          <a:bodyPr lIns="0" tIns="0" rIns="0" bIns="0" rtlCol="0" anchor="t">
            <a:spAutoFit/>
          </a:bodyPr>
          <a:lstStyle/>
          <a:p>
            <a:pPr algn="ctr">
              <a:lnSpc>
                <a:spcPts val="15802"/>
              </a:lnSpc>
              <a:spcBef>
                <a:spcPct val="0"/>
              </a:spcBef>
            </a:pPr>
            <a:r>
              <a:rPr lang="en-US" sz="15802">
                <a:solidFill>
                  <a:srgbClr val="FFE865"/>
                </a:solidFill>
                <a:latin typeface="Noot Bold"/>
              </a:rPr>
              <a:t>#</a:t>
            </a:r>
          </a:p>
        </p:txBody>
      </p:sp>
      <p:sp>
        <p:nvSpPr>
          <p:cNvPr id="36" name="TextBox 36"/>
          <p:cNvSpPr txBox="1"/>
          <p:nvPr/>
        </p:nvSpPr>
        <p:spPr>
          <a:xfrm>
            <a:off x="11138673" y="8301684"/>
            <a:ext cx="5850222" cy="1379451"/>
          </a:xfrm>
          <a:prstGeom prst="rect">
            <a:avLst/>
          </a:prstGeom>
        </p:spPr>
        <p:txBody>
          <a:bodyPr lIns="0" tIns="0" rIns="0" bIns="0" rtlCol="0" anchor="t">
            <a:spAutoFit/>
          </a:bodyPr>
          <a:lstStyle/>
          <a:p>
            <a:pPr>
              <a:lnSpc>
                <a:spcPts val="10580"/>
              </a:lnSpc>
            </a:pPr>
            <a:r>
              <a:rPr lang="en-US" sz="9618">
                <a:solidFill>
                  <a:srgbClr val="252422"/>
                </a:solidFill>
                <a:latin typeface="Bahianita"/>
              </a:rPr>
              <a:t>JESÚSENMICIUDAD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grpSp>
        <p:nvGrpSpPr>
          <p:cNvPr id="2" name="Group 2"/>
          <p:cNvGrpSpPr/>
          <p:nvPr/>
        </p:nvGrpSpPr>
        <p:grpSpPr>
          <a:xfrm>
            <a:off x="-343290" y="-960242"/>
            <a:ext cx="18634982" cy="7317183"/>
            <a:chOff x="0" y="0"/>
            <a:chExt cx="24846643" cy="9756245"/>
          </a:xfrm>
        </p:grpSpPr>
        <p:pic>
          <p:nvPicPr>
            <p:cNvPr id="3" name="Picture 3"/>
            <p:cNvPicPr>
              <a:picLocks noChangeAspect="1"/>
            </p:cNvPicPr>
            <p:nvPr/>
          </p:nvPicPr>
          <p:blipFill>
            <a:blip r:embed="rId2"/>
            <a:srcRect l="12541" r="12541"/>
            <a:stretch>
              <a:fillRect/>
            </a:stretch>
          </p:blipFill>
          <p:spPr>
            <a:xfrm>
              <a:off x="0" y="0"/>
              <a:ext cx="24846643" cy="9756245"/>
            </a:xfrm>
            <a:prstGeom prst="rect">
              <a:avLst/>
            </a:prstGeom>
          </p:spPr>
        </p:pic>
      </p:grpSp>
      <p:grpSp>
        <p:nvGrpSpPr>
          <p:cNvPr id="4" name="Group 4"/>
          <p:cNvGrpSpPr/>
          <p:nvPr/>
        </p:nvGrpSpPr>
        <p:grpSpPr>
          <a:xfrm>
            <a:off x="16788155" y="698051"/>
            <a:ext cx="330649" cy="33064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116"/>
            </a:solidFill>
          </p:spPr>
          <p:txBody>
            <a:bodyPr/>
            <a:lstStyle/>
            <a:p>
              <a:endParaRPr lang="es-ES"/>
            </a:p>
          </p:txBody>
        </p:sp>
      </p:grpSp>
      <p:grpSp>
        <p:nvGrpSpPr>
          <p:cNvPr id="6" name="Group 6"/>
          <p:cNvGrpSpPr/>
          <p:nvPr/>
        </p:nvGrpSpPr>
        <p:grpSpPr>
          <a:xfrm>
            <a:off x="17261679" y="698051"/>
            <a:ext cx="330649" cy="330649"/>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s-ES"/>
            </a:p>
          </p:txBody>
        </p:sp>
      </p:grpSp>
      <p:grpSp>
        <p:nvGrpSpPr>
          <p:cNvPr id="8" name="Group 8"/>
          <p:cNvGrpSpPr/>
          <p:nvPr/>
        </p:nvGrpSpPr>
        <p:grpSpPr>
          <a:xfrm>
            <a:off x="16316213" y="698051"/>
            <a:ext cx="330649" cy="330649"/>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s-ES"/>
            </a:p>
          </p:txBody>
        </p:sp>
      </p:grpSp>
      <p:sp>
        <p:nvSpPr>
          <p:cNvPr id="10" name="TextBox 10"/>
          <p:cNvSpPr txBox="1"/>
          <p:nvPr/>
        </p:nvSpPr>
        <p:spPr>
          <a:xfrm>
            <a:off x="1857487" y="1181100"/>
            <a:ext cx="14573025" cy="2597978"/>
          </a:xfrm>
          <a:prstGeom prst="rect">
            <a:avLst/>
          </a:prstGeom>
        </p:spPr>
        <p:txBody>
          <a:bodyPr lIns="0" tIns="0" rIns="0" bIns="0" rtlCol="0" anchor="t">
            <a:spAutoFit/>
          </a:bodyPr>
          <a:lstStyle/>
          <a:p>
            <a:pPr algn="ctr">
              <a:lnSpc>
                <a:spcPts val="10117"/>
              </a:lnSpc>
            </a:pPr>
            <a:r>
              <a:rPr lang="en-US" sz="9728" spc="-262">
                <a:solidFill>
                  <a:srgbClr val="F6FBFE"/>
                </a:solidFill>
                <a:latin typeface="Antonio Ultra-Bold"/>
              </a:rPr>
              <a:t>LOS TRES PILARES FUNDAMENTALES </a:t>
            </a:r>
            <a:r>
              <a:rPr lang="en-US" sz="9728" spc="-262">
                <a:solidFill>
                  <a:srgbClr val="FFD116"/>
                </a:solidFill>
                <a:latin typeface="Antonio Ultra-Bold"/>
              </a:rPr>
              <a:t>DE LA SOCIEDAD JA</a:t>
            </a:r>
          </a:p>
        </p:txBody>
      </p:sp>
      <p:sp>
        <p:nvSpPr>
          <p:cNvPr id="11" name="TextBox 11"/>
          <p:cNvSpPr txBox="1"/>
          <p:nvPr/>
        </p:nvSpPr>
        <p:spPr>
          <a:xfrm>
            <a:off x="1573543" y="7099540"/>
            <a:ext cx="4025790" cy="638248"/>
          </a:xfrm>
          <a:prstGeom prst="rect">
            <a:avLst/>
          </a:prstGeom>
        </p:spPr>
        <p:txBody>
          <a:bodyPr lIns="0" tIns="0" rIns="0" bIns="0" rtlCol="0" anchor="t">
            <a:spAutoFit/>
          </a:bodyPr>
          <a:lstStyle/>
          <a:p>
            <a:pPr algn="ctr">
              <a:lnSpc>
                <a:spcPts val="5245"/>
              </a:lnSpc>
            </a:pPr>
            <a:r>
              <a:rPr lang="en-US" sz="3747">
                <a:solidFill>
                  <a:srgbClr val="1D3055"/>
                </a:solidFill>
                <a:latin typeface="Antonio Ultra-Bold"/>
              </a:rPr>
              <a:t>RELACIÓN CON DIOS: </a:t>
            </a:r>
          </a:p>
        </p:txBody>
      </p:sp>
      <p:sp>
        <p:nvSpPr>
          <p:cNvPr id="12" name="TextBox 12"/>
          <p:cNvSpPr txBox="1"/>
          <p:nvPr/>
        </p:nvSpPr>
        <p:spPr>
          <a:xfrm>
            <a:off x="6872677" y="7117398"/>
            <a:ext cx="4586394" cy="620391"/>
          </a:xfrm>
          <a:prstGeom prst="rect">
            <a:avLst/>
          </a:prstGeom>
        </p:spPr>
        <p:txBody>
          <a:bodyPr lIns="0" tIns="0" rIns="0" bIns="0" rtlCol="0" anchor="t">
            <a:spAutoFit/>
          </a:bodyPr>
          <a:lstStyle/>
          <a:p>
            <a:pPr algn="ctr">
              <a:lnSpc>
                <a:spcPts val="5180"/>
              </a:lnSpc>
            </a:pPr>
            <a:r>
              <a:rPr lang="en-US" sz="3700">
                <a:solidFill>
                  <a:srgbClr val="1D3055"/>
                </a:solidFill>
                <a:latin typeface="Antonio Ultra-Bold"/>
              </a:rPr>
              <a:t>RELACIÓN CON LOS DEMÁS: </a:t>
            </a:r>
          </a:p>
        </p:txBody>
      </p:sp>
      <p:sp>
        <p:nvSpPr>
          <p:cNvPr id="13" name="TextBox 13"/>
          <p:cNvSpPr txBox="1"/>
          <p:nvPr/>
        </p:nvSpPr>
        <p:spPr>
          <a:xfrm>
            <a:off x="12283759" y="7126712"/>
            <a:ext cx="5143245" cy="611076"/>
          </a:xfrm>
          <a:prstGeom prst="rect">
            <a:avLst/>
          </a:prstGeom>
        </p:spPr>
        <p:txBody>
          <a:bodyPr lIns="0" tIns="0" rIns="0" bIns="0" rtlCol="0" anchor="t">
            <a:spAutoFit/>
          </a:bodyPr>
          <a:lstStyle/>
          <a:p>
            <a:pPr algn="ctr">
              <a:lnSpc>
                <a:spcPts val="5168"/>
              </a:lnSpc>
            </a:pPr>
            <a:r>
              <a:rPr lang="en-US" sz="3691">
                <a:solidFill>
                  <a:srgbClr val="1D3055"/>
                </a:solidFill>
                <a:latin typeface="Antonio Ultra-Bold"/>
              </a:rPr>
              <a:t>RELACION CON LA MISIÓN: </a:t>
            </a:r>
          </a:p>
        </p:txBody>
      </p:sp>
      <p:sp>
        <p:nvSpPr>
          <p:cNvPr id="14" name="TextBox 14"/>
          <p:cNvSpPr txBox="1"/>
          <p:nvPr/>
        </p:nvSpPr>
        <p:spPr>
          <a:xfrm>
            <a:off x="1028700" y="7905938"/>
            <a:ext cx="5201525" cy="1783833"/>
          </a:xfrm>
          <a:prstGeom prst="rect">
            <a:avLst/>
          </a:prstGeom>
        </p:spPr>
        <p:txBody>
          <a:bodyPr lIns="0" tIns="0" rIns="0" bIns="0" rtlCol="0" anchor="t">
            <a:spAutoFit/>
          </a:bodyPr>
          <a:lstStyle/>
          <a:p>
            <a:pPr algn="ctr">
              <a:lnSpc>
                <a:spcPts val="3528"/>
              </a:lnSpc>
            </a:pPr>
            <a:r>
              <a:rPr lang="en-US" sz="2520" dirty="0">
                <a:solidFill>
                  <a:srgbClr val="1D3055"/>
                </a:solidFill>
                <a:latin typeface="Inter"/>
              </a:rPr>
              <a:t>Jesús </a:t>
            </a:r>
            <a:r>
              <a:rPr lang="en-US" sz="2520" dirty="0" err="1">
                <a:solidFill>
                  <a:srgbClr val="1D3055"/>
                </a:solidFill>
                <a:latin typeface="Inter"/>
              </a:rPr>
              <a:t>pasó</a:t>
            </a:r>
            <a:r>
              <a:rPr lang="en-US" sz="2520" dirty="0">
                <a:solidFill>
                  <a:srgbClr val="1D3055"/>
                </a:solidFill>
                <a:latin typeface="Inter"/>
              </a:rPr>
              <a:t> </a:t>
            </a:r>
            <a:r>
              <a:rPr lang="en-US" sz="2520" dirty="0" err="1">
                <a:solidFill>
                  <a:srgbClr val="1D3055"/>
                </a:solidFill>
                <a:latin typeface="Inter"/>
              </a:rPr>
              <a:t>toda</a:t>
            </a:r>
            <a:r>
              <a:rPr lang="en-US" sz="2520" dirty="0">
                <a:solidFill>
                  <a:srgbClr val="1D3055"/>
                </a:solidFill>
                <a:latin typeface="Inter"/>
              </a:rPr>
              <a:t> la </a:t>
            </a:r>
            <a:r>
              <a:rPr lang="en-US" sz="2520" dirty="0" err="1">
                <a:solidFill>
                  <a:srgbClr val="1D3055"/>
                </a:solidFill>
                <a:latin typeface="Inter"/>
              </a:rPr>
              <a:t>noche</a:t>
            </a:r>
            <a:r>
              <a:rPr lang="en-US" sz="2520" dirty="0">
                <a:solidFill>
                  <a:srgbClr val="1D3055"/>
                </a:solidFill>
                <a:latin typeface="Inter"/>
              </a:rPr>
              <a:t> </a:t>
            </a:r>
            <a:r>
              <a:rPr lang="en-US" sz="2520" dirty="0" err="1">
                <a:solidFill>
                  <a:srgbClr val="1D3055"/>
                </a:solidFill>
                <a:latin typeface="Inter"/>
              </a:rPr>
              <a:t>en</a:t>
            </a:r>
            <a:r>
              <a:rPr lang="en-US" sz="2520" dirty="0">
                <a:solidFill>
                  <a:srgbClr val="1D3055"/>
                </a:solidFill>
                <a:latin typeface="Inter"/>
              </a:rPr>
              <a:t> </a:t>
            </a:r>
            <a:r>
              <a:rPr lang="en-US" sz="2520" dirty="0" err="1">
                <a:solidFill>
                  <a:srgbClr val="1D3055"/>
                </a:solidFill>
                <a:latin typeface="Inter"/>
              </a:rPr>
              <a:t>una</a:t>
            </a:r>
            <a:r>
              <a:rPr lang="en-US" sz="2520" dirty="0">
                <a:solidFill>
                  <a:srgbClr val="1D3055"/>
                </a:solidFill>
                <a:latin typeface="Inter"/>
              </a:rPr>
              <a:t> </a:t>
            </a:r>
            <a:r>
              <a:rPr lang="en-US" sz="2520" dirty="0" err="1">
                <a:solidFill>
                  <a:srgbClr val="1D3055"/>
                </a:solidFill>
                <a:latin typeface="Inter"/>
              </a:rPr>
              <a:t>especie</a:t>
            </a:r>
            <a:r>
              <a:rPr lang="en-US" sz="2520" dirty="0">
                <a:solidFill>
                  <a:srgbClr val="1D3055"/>
                </a:solidFill>
                <a:latin typeface="Inter"/>
              </a:rPr>
              <a:t> de </a:t>
            </a:r>
            <a:r>
              <a:rPr lang="en-US" sz="2520" dirty="0" err="1">
                <a:solidFill>
                  <a:srgbClr val="1D3055"/>
                </a:solidFill>
                <a:latin typeface="Inter"/>
              </a:rPr>
              <a:t>retiro</a:t>
            </a:r>
            <a:r>
              <a:rPr lang="en-US" sz="2520" dirty="0">
                <a:solidFill>
                  <a:srgbClr val="1D3055"/>
                </a:solidFill>
                <a:latin typeface="Inter"/>
              </a:rPr>
              <a:t> </a:t>
            </a:r>
            <a:r>
              <a:rPr lang="en-US" sz="2520" dirty="0" err="1">
                <a:solidFill>
                  <a:srgbClr val="1D3055"/>
                </a:solidFill>
                <a:latin typeface="Inter"/>
              </a:rPr>
              <a:t>espiritual</a:t>
            </a:r>
            <a:r>
              <a:rPr lang="en-US" sz="2520" dirty="0">
                <a:solidFill>
                  <a:srgbClr val="1D3055"/>
                </a:solidFill>
                <a:latin typeface="Inter"/>
              </a:rPr>
              <a:t>, </a:t>
            </a:r>
            <a:r>
              <a:rPr lang="en-US" sz="2520" dirty="0" err="1">
                <a:solidFill>
                  <a:srgbClr val="1D3055"/>
                </a:solidFill>
                <a:latin typeface="Inter"/>
              </a:rPr>
              <a:t>orando</a:t>
            </a:r>
            <a:r>
              <a:rPr lang="en-US" sz="2520" dirty="0">
                <a:solidFill>
                  <a:srgbClr val="1D3055"/>
                </a:solidFill>
                <a:latin typeface="Inter"/>
              </a:rPr>
              <a:t> y </a:t>
            </a:r>
            <a:r>
              <a:rPr lang="en-US" sz="2520" dirty="0" err="1">
                <a:solidFill>
                  <a:srgbClr val="1D3055"/>
                </a:solidFill>
                <a:latin typeface="Inter"/>
              </a:rPr>
              <a:t>conectándose</a:t>
            </a:r>
            <a:r>
              <a:rPr lang="en-US" sz="2520" dirty="0">
                <a:solidFill>
                  <a:srgbClr val="1D3055"/>
                </a:solidFill>
                <a:latin typeface="Inter"/>
              </a:rPr>
              <a:t> con Dios (Lucas 6 </a:t>
            </a:r>
            <a:r>
              <a:rPr lang="en-US" sz="2520" dirty="0" err="1">
                <a:solidFill>
                  <a:srgbClr val="1D3055"/>
                </a:solidFill>
                <a:latin typeface="Inter"/>
              </a:rPr>
              <a:t>versículo</a:t>
            </a:r>
            <a:r>
              <a:rPr lang="en-US" sz="2520" dirty="0">
                <a:solidFill>
                  <a:srgbClr val="1D3055"/>
                </a:solidFill>
                <a:latin typeface="Inter"/>
              </a:rPr>
              <a:t> 12)</a:t>
            </a:r>
          </a:p>
        </p:txBody>
      </p:sp>
      <p:sp>
        <p:nvSpPr>
          <p:cNvPr id="15" name="TextBox 15"/>
          <p:cNvSpPr txBox="1"/>
          <p:nvPr/>
        </p:nvSpPr>
        <p:spPr>
          <a:xfrm>
            <a:off x="6499789" y="7908270"/>
            <a:ext cx="5323487" cy="1736727"/>
          </a:xfrm>
          <a:prstGeom prst="rect">
            <a:avLst/>
          </a:prstGeom>
        </p:spPr>
        <p:txBody>
          <a:bodyPr lIns="0" tIns="0" rIns="0" bIns="0" rtlCol="0" anchor="t">
            <a:spAutoFit/>
          </a:bodyPr>
          <a:lstStyle/>
          <a:p>
            <a:pPr algn="ctr">
              <a:lnSpc>
                <a:spcPts val="3499"/>
              </a:lnSpc>
            </a:pPr>
            <a:r>
              <a:rPr lang="en-US" sz="2499">
                <a:solidFill>
                  <a:srgbClr val="1D3055"/>
                </a:solidFill>
                <a:latin typeface="Inter"/>
              </a:rPr>
              <a:t>Después de su noche de oración, Jesús reunió a un grupo pequeño de doce personas a las que llamó apóstoles. </a:t>
            </a:r>
          </a:p>
        </p:txBody>
      </p:sp>
      <p:sp>
        <p:nvSpPr>
          <p:cNvPr id="16" name="TextBox 16"/>
          <p:cNvSpPr txBox="1"/>
          <p:nvPr/>
        </p:nvSpPr>
        <p:spPr>
          <a:xfrm>
            <a:off x="12342400" y="7827792"/>
            <a:ext cx="5025963" cy="2278146"/>
          </a:xfrm>
          <a:prstGeom prst="rect">
            <a:avLst/>
          </a:prstGeom>
        </p:spPr>
        <p:txBody>
          <a:bodyPr lIns="0" tIns="0" rIns="0" bIns="0" rtlCol="0" anchor="t">
            <a:spAutoFit/>
          </a:bodyPr>
          <a:lstStyle/>
          <a:p>
            <a:pPr algn="ctr">
              <a:lnSpc>
                <a:spcPts val="3057"/>
              </a:lnSpc>
            </a:pPr>
            <a:r>
              <a:rPr lang="en-US" sz="2184">
                <a:solidFill>
                  <a:srgbClr val="1D3055"/>
                </a:solidFill>
                <a:latin typeface="Inter"/>
              </a:rPr>
              <a:t>¿Y qué hizo Jesús justo después de elegir a sus apóstoles? ¡Manos a la obra! Comenzó a ayudar a la gente, sanando a los enfermos, devolviendo la vista a los ciegos y consolando a los afligidos (versículo 13).</a:t>
            </a:r>
          </a:p>
        </p:txBody>
      </p:sp>
      <p:sp>
        <p:nvSpPr>
          <p:cNvPr id="17" name="TextBox 17"/>
          <p:cNvSpPr txBox="1"/>
          <p:nvPr/>
        </p:nvSpPr>
        <p:spPr>
          <a:xfrm>
            <a:off x="2164208" y="4797285"/>
            <a:ext cx="2327219" cy="3158610"/>
          </a:xfrm>
          <a:prstGeom prst="rect">
            <a:avLst/>
          </a:prstGeom>
        </p:spPr>
        <p:txBody>
          <a:bodyPr lIns="0" tIns="0" rIns="0" bIns="0" rtlCol="0" anchor="t">
            <a:spAutoFit/>
          </a:bodyPr>
          <a:lstStyle/>
          <a:p>
            <a:pPr algn="ctr">
              <a:lnSpc>
                <a:spcPts val="22515"/>
              </a:lnSpc>
            </a:pPr>
            <a:r>
              <a:rPr lang="en-US" sz="26488">
                <a:solidFill>
                  <a:srgbClr val="FFD116"/>
                </a:solidFill>
                <a:latin typeface="Gladiola"/>
              </a:rPr>
              <a:t>1</a:t>
            </a:r>
          </a:p>
        </p:txBody>
      </p:sp>
      <p:sp>
        <p:nvSpPr>
          <p:cNvPr id="18" name="TextBox 18"/>
          <p:cNvSpPr txBox="1"/>
          <p:nvPr/>
        </p:nvSpPr>
        <p:spPr>
          <a:xfrm>
            <a:off x="7419287" y="4797285"/>
            <a:ext cx="2327219" cy="3158610"/>
          </a:xfrm>
          <a:prstGeom prst="rect">
            <a:avLst/>
          </a:prstGeom>
        </p:spPr>
        <p:txBody>
          <a:bodyPr lIns="0" tIns="0" rIns="0" bIns="0" rtlCol="0" anchor="t">
            <a:spAutoFit/>
          </a:bodyPr>
          <a:lstStyle/>
          <a:p>
            <a:pPr algn="ctr">
              <a:lnSpc>
                <a:spcPts val="22515"/>
              </a:lnSpc>
            </a:pPr>
            <a:r>
              <a:rPr lang="en-US" sz="26488">
                <a:solidFill>
                  <a:srgbClr val="FFD116"/>
                </a:solidFill>
                <a:latin typeface="Gladiola"/>
              </a:rPr>
              <a:t>2</a:t>
            </a:r>
          </a:p>
        </p:txBody>
      </p:sp>
      <p:sp>
        <p:nvSpPr>
          <p:cNvPr id="19" name="TextBox 19"/>
          <p:cNvSpPr txBox="1"/>
          <p:nvPr/>
        </p:nvSpPr>
        <p:spPr>
          <a:xfrm>
            <a:off x="13470383" y="4726331"/>
            <a:ext cx="2327219" cy="3158610"/>
          </a:xfrm>
          <a:prstGeom prst="rect">
            <a:avLst/>
          </a:prstGeom>
        </p:spPr>
        <p:txBody>
          <a:bodyPr lIns="0" tIns="0" rIns="0" bIns="0" rtlCol="0" anchor="t">
            <a:spAutoFit/>
          </a:bodyPr>
          <a:lstStyle/>
          <a:p>
            <a:pPr algn="ctr">
              <a:lnSpc>
                <a:spcPts val="22515"/>
              </a:lnSpc>
            </a:pPr>
            <a:r>
              <a:rPr lang="en-US" sz="26488">
                <a:solidFill>
                  <a:srgbClr val="FFD116"/>
                </a:solidFill>
                <a:latin typeface="Gladiola"/>
              </a:rPr>
              <a:t>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8807" y="-829940"/>
            <a:ext cx="18079402" cy="17198032"/>
          </a:xfrm>
          <a:custGeom>
            <a:avLst/>
            <a:gdLst/>
            <a:ahLst/>
            <a:cxnLst/>
            <a:rect l="l" t="t" r="r" b="b"/>
            <a:pathLst>
              <a:path w="18079402" h="17198032">
                <a:moveTo>
                  <a:pt x="0" y="0"/>
                </a:moveTo>
                <a:lnTo>
                  <a:pt x="18079403" y="0"/>
                </a:lnTo>
                <a:lnTo>
                  <a:pt x="18079403" y="17198032"/>
                </a:lnTo>
                <a:lnTo>
                  <a:pt x="0" y="171980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grpSp>
        <p:nvGrpSpPr>
          <p:cNvPr id="3" name="Group 3"/>
          <p:cNvGrpSpPr/>
          <p:nvPr/>
        </p:nvGrpSpPr>
        <p:grpSpPr>
          <a:xfrm>
            <a:off x="1028700" y="421302"/>
            <a:ext cx="9056417" cy="1864445"/>
            <a:chOff x="0" y="0"/>
            <a:chExt cx="3002092" cy="618041"/>
          </a:xfrm>
        </p:grpSpPr>
        <p:sp>
          <p:nvSpPr>
            <p:cNvPr id="4" name="Freeform 4"/>
            <p:cNvSpPr/>
            <p:nvPr/>
          </p:nvSpPr>
          <p:spPr>
            <a:xfrm>
              <a:off x="0" y="0"/>
              <a:ext cx="3002092" cy="618041"/>
            </a:xfrm>
            <a:custGeom>
              <a:avLst/>
              <a:gdLst/>
              <a:ahLst/>
              <a:cxnLst/>
              <a:rect l="l" t="t" r="r" b="b"/>
              <a:pathLst>
                <a:path w="3002092" h="618041">
                  <a:moveTo>
                    <a:pt x="0" y="0"/>
                  </a:moveTo>
                  <a:lnTo>
                    <a:pt x="3002092" y="0"/>
                  </a:lnTo>
                  <a:lnTo>
                    <a:pt x="3002092" y="618041"/>
                  </a:lnTo>
                  <a:lnTo>
                    <a:pt x="0" y="618041"/>
                  </a:lnTo>
                  <a:close/>
                </a:path>
              </a:pathLst>
            </a:custGeom>
            <a:solidFill>
              <a:srgbClr val="1D3055"/>
            </a:solidFill>
          </p:spPr>
          <p:txBody>
            <a:bodyPr/>
            <a:lstStyle/>
            <a:p>
              <a:endParaRPr lang="es-ES"/>
            </a:p>
          </p:txBody>
        </p:sp>
      </p:grpSp>
      <p:sp>
        <p:nvSpPr>
          <p:cNvPr id="5" name="TextBox 5"/>
          <p:cNvSpPr txBox="1"/>
          <p:nvPr/>
        </p:nvSpPr>
        <p:spPr>
          <a:xfrm>
            <a:off x="788403" y="622006"/>
            <a:ext cx="9441628" cy="1644012"/>
          </a:xfrm>
          <a:prstGeom prst="rect">
            <a:avLst/>
          </a:prstGeom>
        </p:spPr>
        <p:txBody>
          <a:bodyPr lIns="0" tIns="0" rIns="0" bIns="0" rtlCol="0" anchor="t">
            <a:spAutoFit/>
          </a:bodyPr>
          <a:lstStyle/>
          <a:p>
            <a:pPr algn="ctr">
              <a:lnSpc>
                <a:spcPts val="12479"/>
              </a:lnSpc>
            </a:pPr>
            <a:r>
              <a:rPr lang="en-US" sz="11999" spc="-323">
                <a:solidFill>
                  <a:srgbClr val="FFFFFF"/>
                </a:solidFill>
                <a:latin typeface="Bahianita"/>
              </a:rPr>
              <a:t>#SÁBADODERELACIÓN</a:t>
            </a:r>
          </a:p>
        </p:txBody>
      </p:sp>
      <p:sp>
        <p:nvSpPr>
          <p:cNvPr id="6" name="TextBox 6"/>
          <p:cNvSpPr txBox="1"/>
          <p:nvPr/>
        </p:nvSpPr>
        <p:spPr>
          <a:xfrm rot="-113999">
            <a:off x="18084159" y="9991878"/>
            <a:ext cx="638175" cy="355667"/>
          </a:xfrm>
          <a:prstGeom prst="rect">
            <a:avLst/>
          </a:prstGeom>
        </p:spPr>
        <p:txBody>
          <a:bodyPr lIns="0" tIns="0" rIns="0" bIns="0" rtlCol="0" anchor="t">
            <a:spAutoFit/>
          </a:bodyPr>
          <a:lstStyle/>
          <a:p>
            <a:pPr algn="ctr">
              <a:lnSpc>
                <a:spcPts val="2971"/>
              </a:lnSpc>
            </a:pPr>
            <a:r>
              <a:rPr lang="en-US" sz="2122" spc="-241">
                <a:solidFill>
                  <a:srgbClr val="CEA87D"/>
                </a:solidFill>
                <a:latin typeface="HK Modular"/>
              </a:rPr>
              <a:t>FdS</a:t>
            </a:r>
          </a:p>
        </p:txBody>
      </p:sp>
      <p:sp>
        <p:nvSpPr>
          <p:cNvPr id="7" name="TextBox 7"/>
          <p:cNvSpPr txBox="1"/>
          <p:nvPr/>
        </p:nvSpPr>
        <p:spPr>
          <a:xfrm>
            <a:off x="788403" y="2864576"/>
            <a:ext cx="15703973" cy="5254638"/>
          </a:xfrm>
          <a:prstGeom prst="rect">
            <a:avLst/>
          </a:prstGeom>
        </p:spPr>
        <p:txBody>
          <a:bodyPr lIns="0" tIns="0" rIns="0" bIns="0" rtlCol="0" anchor="t">
            <a:spAutoFit/>
          </a:bodyPr>
          <a:lstStyle/>
          <a:p>
            <a:pPr>
              <a:lnSpc>
                <a:spcPts val="5949"/>
              </a:lnSpc>
              <a:spcBef>
                <a:spcPct val="0"/>
              </a:spcBef>
            </a:pPr>
            <a:r>
              <a:rPr lang="en-US" sz="4249">
                <a:solidFill>
                  <a:srgbClr val="FFFFFF"/>
                </a:solidFill>
                <a:latin typeface="Inter Bold"/>
              </a:rPr>
              <a:t>   A. La Sociedad de Jóvenes se enfocará en la instrucción de los diferentes departamentos de la Iglesia. Este día proporcionará una oportunidad para que los jóvenes conozcan las diversas áreas de servicio dentro de la iglesia y consideren cómo pueden contribuir y crecer en su fe a través de la participación activa.</a:t>
            </a:r>
          </a:p>
          <a:p>
            <a:pPr>
              <a:lnSpc>
                <a:spcPts val="5949"/>
              </a:lnSpc>
              <a:spcBef>
                <a:spcPct val="0"/>
              </a:spcBef>
            </a:pPr>
            <a:r>
              <a:rPr lang="en-US" sz="4249">
                <a:solidFill>
                  <a:srgbClr val="FFFFFF"/>
                </a:solidFill>
                <a:latin typeface="Inter Bold"/>
              </a:rPr>
              <a:t>   B. </a:t>
            </a:r>
          </a:p>
        </p:txBody>
      </p:sp>
      <p:sp>
        <p:nvSpPr>
          <p:cNvPr id="8" name="TextBox 8"/>
          <p:cNvSpPr txBox="1"/>
          <p:nvPr/>
        </p:nvSpPr>
        <p:spPr>
          <a:xfrm>
            <a:off x="589729" y="3058343"/>
            <a:ext cx="17108542" cy="4545979"/>
          </a:xfrm>
          <a:prstGeom prst="rect">
            <a:avLst/>
          </a:prstGeom>
        </p:spPr>
        <p:txBody>
          <a:bodyPr lIns="0" tIns="0" rIns="0" bIns="0" rtlCol="0" anchor="t">
            <a:spAutoFit/>
          </a:bodyPr>
          <a:lstStyle/>
          <a:p>
            <a:pPr algn="just">
              <a:lnSpc>
                <a:spcPts val="7209"/>
              </a:lnSpc>
              <a:spcBef>
                <a:spcPct val="0"/>
              </a:spcBef>
            </a:pPr>
            <a:r>
              <a:rPr lang="en-US" sz="5149">
                <a:solidFill>
                  <a:srgbClr val="000000"/>
                </a:solidFill>
                <a:latin typeface="Inter Bold"/>
              </a:rPr>
              <a:t>Durante este sábado, la Sociedad de Jóvenes se enfocará en la </a:t>
            </a:r>
            <a:r>
              <a:rPr lang="en-US" sz="5149">
                <a:solidFill>
                  <a:srgbClr val="370DC6"/>
                </a:solidFill>
                <a:latin typeface="Inter Bold"/>
              </a:rPr>
              <a:t>instrucción</a:t>
            </a:r>
            <a:r>
              <a:rPr lang="en-US" sz="5149">
                <a:solidFill>
                  <a:srgbClr val="000000"/>
                </a:solidFill>
                <a:latin typeface="Inter Bold"/>
              </a:rPr>
              <a:t> de los diferentes departamentos de la Iglesia. Este día proporcionará una oportunidad para que los jóvenes </a:t>
            </a:r>
            <a:r>
              <a:rPr lang="en-US" sz="5149">
                <a:solidFill>
                  <a:srgbClr val="370DC6"/>
                </a:solidFill>
                <a:latin typeface="Inter Bold"/>
              </a:rPr>
              <a:t>conozcan</a:t>
            </a:r>
            <a:r>
              <a:rPr lang="en-US" sz="5149">
                <a:solidFill>
                  <a:srgbClr val="000000"/>
                </a:solidFill>
                <a:latin typeface="Inter Bold"/>
              </a:rPr>
              <a:t> las diversas áreas de servicio dentro de la iglesia.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8807" y="-829940"/>
            <a:ext cx="18079402" cy="17198032"/>
          </a:xfrm>
          <a:custGeom>
            <a:avLst/>
            <a:gdLst/>
            <a:ahLst/>
            <a:cxnLst/>
            <a:rect l="l" t="t" r="r" b="b"/>
            <a:pathLst>
              <a:path w="18079402" h="17198032">
                <a:moveTo>
                  <a:pt x="0" y="0"/>
                </a:moveTo>
                <a:lnTo>
                  <a:pt x="18079403" y="0"/>
                </a:lnTo>
                <a:lnTo>
                  <a:pt x="18079403" y="17198032"/>
                </a:lnTo>
                <a:lnTo>
                  <a:pt x="0" y="171980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grpSp>
        <p:nvGrpSpPr>
          <p:cNvPr id="3" name="Group 3"/>
          <p:cNvGrpSpPr/>
          <p:nvPr/>
        </p:nvGrpSpPr>
        <p:grpSpPr>
          <a:xfrm>
            <a:off x="1028700" y="421302"/>
            <a:ext cx="10282937" cy="1864445"/>
            <a:chOff x="0" y="0"/>
            <a:chExt cx="3408669" cy="618041"/>
          </a:xfrm>
        </p:grpSpPr>
        <p:sp>
          <p:nvSpPr>
            <p:cNvPr id="4" name="Freeform 4"/>
            <p:cNvSpPr/>
            <p:nvPr/>
          </p:nvSpPr>
          <p:spPr>
            <a:xfrm>
              <a:off x="0" y="0"/>
              <a:ext cx="3408669" cy="618041"/>
            </a:xfrm>
            <a:custGeom>
              <a:avLst/>
              <a:gdLst/>
              <a:ahLst/>
              <a:cxnLst/>
              <a:rect l="l" t="t" r="r" b="b"/>
              <a:pathLst>
                <a:path w="3408669" h="618041">
                  <a:moveTo>
                    <a:pt x="0" y="0"/>
                  </a:moveTo>
                  <a:lnTo>
                    <a:pt x="3408669" y="0"/>
                  </a:lnTo>
                  <a:lnTo>
                    <a:pt x="3408669" y="618041"/>
                  </a:lnTo>
                  <a:lnTo>
                    <a:pt x="0" y="618041"/>
                  </a:lnTo>
                  <a:close/>
                </a:path>
              </a:pathLst>
            </a:custGeom>
            <a:solidFill>
              <a:srgbClr val="1D3055"/>
            </a:solidFill>
          </p:spPr>
          <p:txBody>
            <a:bodyPr/>
            <a:lstStyle/>
            <a:p>
              <a:endParaRPr lang="es-ES"/>
            </a:p>
          </p:txBody>
        </p:sp>
      </p:grpSp>
      <p:sp>
        <p:nvSpPr>
          <p:cNvPr id="5" name="TextBox 5"/>
          <p:cNvSpPr txBox="1"/>
          <p:nvPr/>
        </p:nvSpPr>
        <p:spPr>
          <a:xfrm>
            <a:off x="1221855" y="676405"/>
            <a:ext cx="9896627" cy="1609342"/>
          </a:xfrm>
          <a:prstGeom prst="rect">
            <a:avLst/>
          </a:prstGeom>
        </p:spPr>
        <p:txBody>
          <a:bodyPr lIns="0" tIns="0" rIns="0" bIns="0" rtlCol="0" anchor="t">
            <a:spAutoFit/>
          </a:bodyPr>
          <a:lstStyle/>
          <a:p>
            <a:pPr algn="ctr">
              <a:lnSpc>
                <a:spcPts val="12167"/>
              </a:lnSpc>
            </a:pPr>
            <a:r>
              <a:rPr lang="en-US" sz="11699" spc="-315">
                <a:solidFill>
                  <a:srgbClr val="FFFFFF"/>
                </a:solidFill>
                <a:latin typeface="Bahianita"/>
              </a:rPr>
              <a:t>#MIENCUENTROCONJESÚS </a:t>
            </a:r>
          </a:p>
        </p:txBody>
      </p:sp>
      <p:sp>
        <p:nvSpPr>
          <p:cNvPr id="6" name="TextBox 6"/>
          <p:cNvSpPr txBox="1"/>
          <p:nvPr/>
        </p:nvSpPr>
        <p:spPr>
          <a:xfrm rot="-113999">
            <a:off x="18084159" y="9991878"/>
            <a:ext cx="638175" cy="355667"/>
          </a:xfrm>
          <a:prstGeom prst="rect">
            <a:avLst/>
          </a:prstGeom>
        </p:spPr>
        <p:txBody>
          <a:bodyPr lIns="0" tIns="0" rIns="0" bIns="0" rtlCol="0" anchor="t">
            <a:spAutoFit/>
          </a:bodyPr>
          <a:lstStyle/>
          <a:p>
            <a:pPr algn="ctr">
              <a:lnSpc>
                <a:spcPts val="2971"/>
              </a:lnSpc>
            </a:pPr>
            <a:r>
              <a:rPr lang="en-US" sz="2122" spc="-241">
                <a:solidFill>
                  <a:srgbClr val="CEA87D"/>
                </a:solidFill>
                <a:latin typeface="HK Modular"/>
              </a:rPr>
              <a:t>FdS</a:t>
            </a:r>
          </a:p>
        </p:txBody>
      </p:sp>
      <p:sp>
        <p:nvSpPr>
          <p:cNvPr id="7" name="TextBox 7"/>
          <p:cNvSpPr txBox="1"/>
          <p:nvPr/>
        </p:nvSpPr>
        <p:spPr>
          <a:xfrm>
            <a:off x="788403" y="2864576"/>
            <a:ext cx="15703973" cy="5254638"/>
          </a:xfrm>
          <a:prstGeom prst="rect">
            <a:avLst/>
          </a:prstGeom>
        </p:spPr>
        <p:txBody>
          <a:bodyPr lIns="0" tIns="0" rIns="0" bIns="0" rtlCol="0" anchor="t">
            <a:spAutoFit/>
          </a:bodyPr>
          <a:lstStyle/>
          <a:p>
            <a:pPr>
              <a:lnSpc>
                <a:spcPts val="5949"/>
              </a:lnSpc>
              <a:spcBef>
                <a:spcPct val="0"/>
              </a:spcBef>
            </a:pPr>
            <a:r>
              <a:rPr lang="en-US" sz="4249">
                <a:solidFill>
                  <a:srgbClr val="FFFFFF"/>
                </a:solidFill>
                <a:latin typeface="Inter Bold"/>
              </a:rPr>
              <a:t>   A. La Sociedad de Jóvenes se enfocará en la instrucción de los diferentes departamentos de la Iglesia. Este día proporcionará una oportunidad para que los jóvenes conozcan las diversas áreas de servicio dentro de la iglesia y consideren cómo pueden contribuir y crecer en su fe a través de la participación activa.</a:t>
            </a:r>
          </a:p>
          <a:p>
            <a:pPr>
              <a:lnSpc>
                <a:spcPts val="5949"/>
              </a:lnSpc>
              <a:spcBef>
                <a:spcPct val="0"/>
              </a:spcBef>
            </a:pPr>
            <a:r>
              <a:rPr lang="en-US" sz="4249">
                <a:solidFill>
                  <a:srgbClr val="FFFFFF"/>
                </a:solidFill>
                <a:latin typeface="Inter Bold"/>
              </a:rPr>
              <a:t>   B. </a:t>
            </a:r>
          </a:p>
        </p:txBody>
      </p:sp>
      <p:sp>
        <p:nvSpPr>
          <p:cNvPr id="8" name="TextBox 8"/>
          <p:cNvSpPr txBox="1"/>
          <p:nvPr/>
        </p:nvSpPr>
        <p:spPr>
          <a:xfrm>
            <a:off x="589729" y="3191941"/>
            <a:ext cx="17108542" cy="5460379"/>
          </a:xfrm>
          <a:prstGeom prst="rect">
            <a:avLst/>
          </a:prstGeom>
        </p:spPr>
        <p:txBody>
          <a:bodyPr lIns="0" tIns="0" rIns="0" bIns="0" rtlCol="0" anchor="t">
            <a:spAutoFit/>
          </a:bodyPr>
          <a:lstStyle/>
          <a:p>
            <a:pPr algn="just">
              <a:lnSpc>
                <a:spcPts val="7209"/>
              </a:lnSpc>
              <a:spcBef>
                <a:spcPct val="0"/>
              </a:spcBef>
            </a:pPr>
            <a:r>
              <a:rPr lang="en-US" sz="5149">
                <a:solidFill>
                  <a:srgbClr val="000000"/>
                </a:solidFill>
                <a:latin typeface="Inter Bold"/>
              </a:rPr>
              <a:t>Este sábado se dedicará a llevar a cabo actividades de </a:t>
            </a:r>
            <a:r>
              <a:rPr lang="en-US" sz="5149">
                <a:solidFill>
                  <a:srgbClr val="370DC6"/>
                </a:solidFill>
                <a:latin typeface="Inter Bold"/>
              </a:rPr>
              <a:t>evangelismo juvenil</a:t>
            </a:r>
            <a:r>
              <a:rPr lang="en-US" sz="5149">
                <a:solidFill>
                  <a:srgbClr val="000000"/>
                </a:solidFill>
                <a:latin typeface="Inter Bold"/>
              </a:rPr>
              <a:t>. La Sociedad de Jóvenes se convertirá en un punto focal para </a:t>
            </a:r>
            <a:r>
              <a:rPr lang="en-US" sz="5149">
                <a:solidFill>
                  <a:srgbClr val="370DC6"/>
                </a:solidFill>
                <a:latin typeface="Inter Bold"/>
              </a:rPr>
              <a:t>invitar a amigos no adventistas a la iglesia</a:t>
            </a:r>
            <a:r>
              <a:rPr lang="en-US" sz="5149">
                <a:solidFill>
                  <a:srgbClr val="000000"/>
                </a:solidFill>
                <a:latin typeface="Inter Bold"/>
              </a:rPr>
              <a:t>. Será un día para </a:t>
            </a:r>
            <a:r>
              <a:rPr lang="en-US" sz="5149">
                <a:solidFill>
                  <a:srgbClr val="370DC6"/>
                </a:solidFill>
                <a:latin typeface="Inter Bold"/>
              </a:rPr>
              <a:t>compartir a Jesús</a:t>
            </a:r>
            <a:r>
              <a:rPr lang="en-US" sz="5149">
                <a:solidFill>
                  <a:srgbClr val="000000"/>
                </a:solidFill>
                <a:latin typeface="Inter Bold"/>
              </a:rPr>
              <a:t> y disfrutar de la </a:t>
            </a:r>
            <a:r>
              <a:rPr lang="en-US" sz="5149">
                <a:solidFill>
                  <a:srgbClr val="370DC6"/>
                </a:solidFill>
                <a:latin typeface="Inter Bold"/>
              </a:rPr>
              <a:t>compañía de nuestros amigos</a:t>
            </a:r>
            <a:r>
              <a:rPr lang="en-US" sz="5149">
                <a:solidFill>
                  <a:srgbClr val="000000"/>
                </a:solidFill>
                <a:latin typeface="Inter Bold"/>
              </a:rPr>
              <a:t> no adventistas en un ambiente </a:t>
            </a:r>
            <a:r>
              <a:rPr lang="en-US" sz="5149">
                <a:solidFill>
                  <a:srgbClr val="370DC6"/>
                </a:solidFill>
                <a:latin typeface="Inter Bold"/>
              </a:rPr>
              <a:t>amigable y acogedor</a:t>
            </a:r>
            <a:r>
              <a:rPr lang="en-US" sz="5149">
                <a:solidFill>
                  <a:srgbClr val="000000"/>
                </a:solidFill>
                <a:latin typeface="Inter Bold"/>
              </a:rPr>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8807" y="-829940"/>
            <a:ext cx="18079402" cy="17198032"/>
          </a:xfrm>
          <a:custGeom>
            <a:avLst/>
            <a:gdLst/>
            <a:ahLst/>
            <a:cxnLst/>
            <a:rect l="l" t="t" r="r" b="b"/>
            <a:pathLst>
              <a:path w="18079402" h="17198032">
                <a:moveTo>
                  <a:pt x="0" y="0"/>
                </a:moveTo>
                <a:lnTo>
                  <a:pt x="18079403" y="0"/>
                </a:lnTo>
                <a:lnTo>
                  <a:pt x="18079403" y="17198032"/>
                </a:lnTo>
                <a:lnTo>
                  <a:pt x="0" y="171980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grpSp>
        <p:nvGrpSpPr>
          <p:cNvPr id="3" name="Group 3"/>
          <p:cNvGrpSpPr/>
          <p:nvPr/>
        </p:nvGrpSpPr>
        <p:grpSpPr>
          <a:xfrm>
            <a:off x="1028700" y="421302"/>
            <a:ext cx="10282937" cy="1864445"/>
            <a:chOff x="0" y="0"/>
            <a:chExt cx="3408669" cy="618041"/>
          </a:xfrm>
        </p:grpSpPr>
        <p:sp>
          <p:nvSpPr>
            <p:cNvPr id="4" name="Freeform 4"/>
            <p:cNvSpPr/>
            <p:nvPr/>
          </p:nvSpPr>
          <p:spPr>
            <a:xfrm>
              <a:off x="0" y="0"/>
              <a:ext cx="3408669" cy="618041"/>
            </a:xfrm>
            <a:custGeom>
              <a:avLst/>
              <a:gdLst/>
              <a:ahLst/>
              <a:cxnLst/>
              <a:rect l="l" t="t" r="r" b="b"/>
              <a:pathLst>
                <a:path w="3408669" h="618041">
                  <a:moveTo>
                    <a:pt x="0" y="0"/>
                  </a:moveTo>
                  <a:lnTo>
                    <a:pt x="3408669" y="0"/>
                  </a:lnTo>
                  <a:lnTo>
                    <a:pt x="3408669" y="618041"/>
                  </a:lnTo>
                  <a:lnTo>
                    <a:pt x="0" y="618041"/>
                  </a:lnTo>
                  <a:close/>
                </a:path>
              </a:pathLst>
            </a:custGeom>
            <a:solidFill>
              <a:srgbClr val="1D3055"/>
            </a:solidFill>
          </p:spPr>
          <p:txBody>
            <a:bodyPr/>
            <a:lstStyle/>
            <a:p>
              <a:endParaRPr lang="es-ES"/>
            </a:p>
          </p:txBody>
        </p:sp>
      </p:grpSp>
      <p:sp>
        <p:nvSpPr>
          <p:cNvPr id="5" name="TextBox 5"/>
          <p:cNvSpPr txBox="1"/>
          <p:nvPr/>
        </p:nvSpPr>
        <p:spPr>
          <a:xfrm>
            <a:off x="1221855" y="679789"/>
            <a:ext cx="9896627" cy="1509397"/>
          </a:xfrm>
          <a:prstGeom prst="rect">
            <a:avLst/>
          </a:prstGeom>
        </p:spPr>
        <p:txBody>
          <a:bodyPr lIns="0" tIns="0" rIns="0" bIns="0" rtlCol="0" anchor="t">
            <a:spAutoFit/>
          </a:bodyPr>
          <a:lstStyle/>
          <a:p>
            <a:pPr algn="ctr">
              <a:lnSpc>
                <a:spcPts val="11440"/>
              </a:lnSpc>
            </a:pPr>
            <a:r>
              <a:rPr lang="en-US" sz="11000" spc="-297">
                <a:solidFill>
                  <a:srgbClr val="FFFFFF"/>
                </a:solidFill>
                <a:latin typeface="Bahianita"/>
              </a:rPr>
              <a:t>#CROSSFITMISIONERO </a:t>
            </a:r>
          </a:p>
        </p:txBody>
      </p:sp>
      <p:sp>
        <p:nvSpPr>
          <p:cNvPr id="6" name="TextBox 6"/>
          <p:cNvSpPr txBox="1"/>
          <p:nvPr/>
        </p:nvSpPr>
        <p:spPr>
          <a:xfrm rot="-113999">
            <a:off x="18084159" y="9991878"/>
            <a:ext cx="638175" cy="355667"/>
          </a:xfrm>
          <a:prstGeom prst="rect">
            <a:avLst/>
          </a:prstGeom>
        </p:spPr>
        <p:txBody>
          <a:bodyPr lIns="0" tIns="0" rIns="0" bIns="0" rtlCol="0" anchor="t">
            <a:spAutoFit/>
          </a:bodyPr>
          <a:lstStyle/>
          <a:p>
            <a:pPr algn="ctr">
              <a:lnSpc>
                <a:spcPts val="2971"/>
              </a:lnSpc>
            </a:pPr>
            <a:r>
              <a:rPr lang="en-US" sz="2122" spc="-241">
                <a:solidFill>
                  <a:srgbClr val="CEA87D"/>
                </a:solidFill>
                <a:latin typeface="HK Modular"/>
              </a:rPr>
              <a:t>FdS</a:t>
            </a:r>
          </a:p>
        </p:txBody>
      </p:sp>
      <p:sp>
        <p:nvSpPr>
          <p:cNvPr id="7" name="TextBox 7"/>
          <p:cNvSpPr txBox="1"/>
          <p:nvPr/>
        </p:nvSpPr>
        <p:spPr>
          <a:xfrm>
            <a:off x="788403" y="2864576"/>
            <a:ext cx="15703973" cy="5254638"/>
          </a:xfrm>
          <a:prstGeom prst="rect">
            <a:avLst/>
          </a:prstGeom>
        </p:spPr>
        <p:txBody>
          <a:bodyPr lIns="0" tIns="0" rIns="0" bIns="0" rtlCol="0" anchor="t">
            <a:spAutoFit/>
          </a:bodyPr>
          <a:lstStyle/>
          <a:p>
            <a:pPr>
              <a:lnSpc>
                <a:spcPts val="5949"/>
              </a:lnSpc>
              <a:spcBef>
                <a:spcPct val="0"/>
              </a:spcBef>
            </a:pPr>
            <a:r>
              <a:rPr lang="en-US" sz="4249">
                <a:solidFill>
                  <a:srgbClr val="FFFFFF"/>
                </a:solidFill>
                <a:latin typeface="Inter Bold"/>
              </a:rPr>
              <a:t>   A. La Sociedad de Jóvenes se enfocará en la instrucción de los diferentes departamentos de la Iglesia. Este día proporcionará una oportunidad para que los jóvenes conozcan las diversas áreas de servicio dentro de la iglesia y consideren cómo pueden contribuir y crecer en su fe a través de la participación activa.</a:t>
            </a:r>
          </a:p>
          <a:p>
            <a:pPr>
              <a:lnSpc>
                <a:spcPts val="5949"/>
              </a:lnSpc>
              <a:spcBef>
                <a:spcPct val="0"/>
              </a:spcBef>
            </a:pPr>
            <a:r>
              <a:rPr lang="en-US" sz="4249">
                <a:solidFill>
                  <a:srgbClr val="FFFFFF"/>
                </a:solidFill>
                <a:latin typeface="Inter Bold"/>
              </a:rPr>
              <a:t>   B. </a:t>
            </a:r>
          </a:p>
        </p:txBody>
      </p:sp>
      <p:sp>
        <p:nvSpPr>
          <p:cNvPr id="8" name="TextBox 8"/>
          <p:cNvSpPr txBox="1"/>
          <p:nvPr/>
        </p:nvSpPr>
        <p:spPr>
          <a:xfrm>
            <a:off x="589729" y="3191941"/>
            <a:ext cx="17108542" cy="3631579"/>
          </a:xfrm>
          <a:prstGeom prst="rect">
            <a:avLst/>
          </a:prstGeom>
        </p:spPr>
        <p:txBody>
          <a:bodyPr lIns="0" tIns="0" rIns="0" bIns="0" rtlCol="0" anchor="t">
            <a:spAutoFit/>
          </a:bodyPr>
          <a:lstStyle/>
          <a:p>
            <a:pPr algn="just">
              <a:lnSpc>
                <a:spcPts val="7209"/>
              </a:lnSpc>
              <a:spcBef>
                <a:spcPct val="0"/>
              </a:spcBef>
            </a:pPr>
            <a:r>
              <a:rPr lang="en-US" sz="5149">
                <a:solidFill>
                  <a:srgbClr val="000000"/>
                </a:solidFill>
                <a:latin typeface="Inter Bold"/>
              </a:rPr>
              <a:t>En este sábado, la Sociedad de Jóvenes se enfocará en la </a:t>
            </a:r>
            <a:r>
              <a:rPr lang="en-US" sz="5149">
                <a:solidFill>
                  <a:srgbClr val="370DC6"/>
                </a:solidFill>
                <a:latin typeface="Inter Bold"/>
              </a:rPr>
              <a:t>capacitación misionera</a:t>
            </a:r>
            <a:r>
              <a:rPr lang="en-US" sz="5149">
                <a:solidFill>
                  <a:srgbClr val="000000"/>
                </a:solidFill>
                <a:latin typeface="Inter Bold"/>
              </a:rPr>
              <a:t>. Se llevarán a cabo sesiones de </a:t>
            </a:r>
            <a:r>
              <a:rPr lang="en-US" sz="5149">
                <a:solidFill>
                  <a:srgbClr val="370DC6"/>
                </a:solidFill>
                <a:latin typeface="Inter Bold"/>
              </a:rPr>
              <a:t>formación</a:t>
            </a:r>
            <a:r>
              <a:rPr lang="en-US" sz="5149">
                <a:solidFill>
                  <a:srgbClr val="000000"/>
                </a:solidFill>
                <a:latin typeface="Inter Bold"/>
              </a:rPr>
              <a:t> en diversas </a:t>
            </a:r>
            <a:r>
              <a:rPr lang="en-US" sz="5149">
                <a:solidFill>
                  <a:srgbClr val="370DC6"/>
                </a:solidFill>
                <a:latin typeface="Inter Bold"/>
              </a:rPr>
              <a:t>áreas de servicio</a:t>
            </a:r>
            <a:r>
              <a:rPr lang="en-US" sz="5149">
                <a:solidFill>
                  <a:srgbClr val="000000"/>
                </a:solidFill>
                <a:latin typeface="Inter Bold"/>
              </a:rPr>
              <a:t> dentro de la iglesia y la comunidad.</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8807" y="-829940"/>
            <a:ext cx="18079402" cy="17198032"/>
          </a:xfrm>
          <a:custGeom>
            <a:avLst/>
            <a:gdLst/>
            <a:ahLst/>
            <a:cxnLst/>
            <a:rect l="l" t="t" r="r" b="b"/>
            <a:pathLst>
              <a:path w="18079402" h="17198032">
                <a:moveTo>
                  <a:pt x="0" y="0"/>
                </a:moveTo>
                <a:lnTo>
                  <a:pt x="18079403" y="0"/>
                </a:lnTo>
                <a:lnTo>
                  <a:pt x="18079403" y="17198032"/>
                </a:lnTo>
                <a:lnTo>
                  <a:pt x="0" y="171980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grpSp>
        <p:nvGrpSpPr>
          <p:cNvPr id="3" name="Group 3"/>
          <p:cNvGrpSpPr/>
          <p:nvPr/>
        </p:nvGrpSpPr>
        <p:grpSpPr>
          <a:xfrm>
            <a:off x="1028700" y="421302"/>
            <a:ext cx="10282937" cy="1864445"/>
            <a:chOff x="0" y="0"/>
            <a:chExt cx="3408669" cy="618041"/>
          </a:xfrm>
        </p:grpSpPr>
        <p:sp>
          <p:nvSpPr>
            <p:cNvPr id="4" name="Freeform 4"/>
            <p:cNvSpPr/>
            <p:nvPr/>
          </p:nvSpPr>
          <p:spPr>
            <a:xfrm>
              <a:off x="0" y="0"/>
              <a:ext cx="3408669" cy="618041"/>
            </a:xfrm>
            <a:custGeom>
              <a:avLst/>
              <a:gdLst/>
              <a:ahLst/>
              <a:cxnLst/>
              <a:rect l="l" t="t" r="r" b="b"/>
              <a:pathLst>
                <a:path w="3408669" h="618041">
                  <a:moveTo>
                    <a:pt x="0" y="0"/>
                  </a:moveTo>
                  <a:lnTo>
                    <a:pt x="3408669" y="0"/>
                  </a:lnTo>
                  <a:lnTo>
                    <a:pt x="3408669" y="618041"/>
                  </a:lnTo>
                  <a:lnTo>
                    <a:pt x="0" y="618041"/>
                  </a:lnTo>
                  <a:close/>
                </a:path>
              </a:pathLst>
            </a:custGeom>
            <a:solidFill>
              <a:srgbClr val="1D3055"/>
            </a:solidFill>
          </p:spPr>
          <p:txBody>
            <a:bodyPr/>
            <a:lstStyle/>
            <a:p>
              <a:endParaRPr lang="es-ES"/>
            </a:p>
          </p:txBody>
        </p:sp>
      </p:grpSp>
      <p:sp>
        <p:nvSpPr>
          <p:cNvPr id="5" name="TextBox 5"/>
          <p:cNvSpPr txBox="1"/>
          <p:nvPr/>
        </p:nvSpPr>
        <p:spPr>
          <a:xfrm>
            <a:off x="1221855" y="679789"/>
            <a:ext cx="9896627" cy="1509397"/>
          </a:xfrm>
          <a:prstGeom prst="rect">
            <a:avLst/>
          </a:prstGeom>
        </p:spPr>
        <p:txBody>
          <a:bodyPr lIns="0" tIns="0" rIns="0" bIns="0" rtlCol="0" anchor="t">
            <a:spAutoFit/>
          </a:bodyPr>
          <a:lstStyle/>
          <a:p>
            <a:pPr algn="ctr">
              <a:lnSpc>
                <a:spcPts val="11440"/>
              </a:lnSpc>
            </a:pPr>
            <a:r>
              <a:rPr lang="en-US" sz="11000" spc="-297">
                <a:solidFill>
                  <a:srgbClr val="FFFFFF"/>
                </a:solidFill>
                <a:latin typeface="Bahianita"/>
              </a:rPr>
              <a:t>#YOCREO </a:t>
            </a:r>
          </a:p>
        </p:txBody>
      </p:sp>
      <p:sp>
        <p:nvSpPr>
          <p:cNvPr id="6" name="TextBox 6"/>
          <p:cNvSpPr txBox="1"/>
          <p:nvPr/>
        </p:nvSpPr>
        <p:spPr>
          <a:xfrm rot="-113999">
            <a:off x="18084159" y="9991878"/>
            <a:ext cx="638175" cy="355667"/>
          </a:xfrm>
          <a:prstGeom prst="rect">
            <a:avLst/>
          </a:prstGeom>
        </p:spPr>
        <p:txBody>
          <a:bodyPr lIns="0" tIns="0" rIns="0" bIns="0" rtlCol="0" anchor="t">
            <a:spAutoFit/>
          </a:bodyPr>
          <a:lstStyle/>
          <a:p>
            <a:pPr algn="ctr">
              <a:lnSpc>
                <a:spcPts val="2971"/>
              </a:lnSpc>
            </a:pPr>
            <a:r>
              <a:rPr lang="en-US" sz="2122" spc="-241">
                <a:solidFill>
                  <a:srgbClr val="CEA87D"/>
                </a:solidFill>
                <a:latin typeface="HK Modular"/>
              </a:rPr>
              <a:t>FdS</a:t>
            </a:r>
          </a:p>
        </p:txBody>
      </p:sp>
      <p:sp>
        <p:nvSpPr>
          <p:cNvPr id="7" name="TextBox 7"/>
          <p:cNvSpPr txBox="1"/>
          <p:nvPr/>
        </p:nvSpPr>
        <p:spPr>
          <a:xfrm>
            <a:off x="788403" y="2864576"/>
            <a:ext cx="15703973" cy="5254638"/>
          </a:xfrm>
          <a:prstGeom prst="rect">
            <a:avLst/>
          </a:prstGeom>
        </p:spPr>
        <p:txBody>
          <a:bodyPr lIns="0" tIns="0" rIns="0" bIns="0" rtlCol="0" anchor="t">
            <a:spAutoFit/>
          </a:bodyPr>
          <a:lstStyle/>
          <a:p>
            <a:pPr>
              <a:lnSpc>
                <a:spcPts val="5949"/>
              </a:lnSpc>
              <a:spcBef>
                <a:spcPct val="0"/>
              </a:spcBef>
            </a:pPr>
            <a:r>
              <a:rPr lang="en-US" sz="4249">
                <a:solidFill>
                  <a:srgbClr val="FFFFFF"/>
                </a:solidFill>
                <a:latin typeface="Inter Bold"/>
              </a:rPr>
              <a:t>   A. La Sociedad de Jóvenes se enfocará en la instrucción de los diferentes departamentos de la Iglesia. Este día proporcionará una oportunidad para que los jóvenes conozcan las diversas áreas de servicio dentro de la iglesia y consideren cómo pueden contribuir y crecer en su fe a través de la participación activa.</a:t>
            </a:r>
          </a:p>
          <a:p>
            <a:pPr>
              <a:lnSpc>
                <a:spcPts val="5949"/>
              </a:lnSpc>
              <a:spcBef>
                <a:spcPct val="0"/>
              </a:spcBef>
            </a:pPr>
            <a:r>
              <a:rPr lang="en-US" sz="4249">
                <a:solidFill>
                  <a:srgbClr val="FFFFFF"/>
                </a:solidFill>
                <a:latin typeface="Inter Bold"/>
              </a:rPr>
              <a:t>   B. </a:t>
            </a:r>
          </a:p>
        </p:txBody>
      </p:sp>
      <p:sp>
        <p:nvSpPr>
          <p:cNvPr id="8" name="TextBox 8"/>
          <p:cNvSpPr txBox="1"/>
          <p:nvPr/>
        </p:nvSpPr>
        <p:spPr>
          <a:xfrm>
            <a:off x="589729" y="3191941"/>
            <a:ext cx="17108542" cy="4545979"/>
          </a:xfrm>
          <a:prstGeom prst="rect">
            <a:avLst/>
          </a:prstGeom>
        </p:spPr>
        <p:txBody>
          <a:bodyPr lIns="0" tIns="0" rIns="0" bIns="0" rtlCol="0" anchor="t">
            <a:spAutoFit/>
          </a:bodyPr>
          <a:lstStyle/>
          <a:p>
            <a:pPr algn="just">
              <a:lnSpc>
                <a:spcPts val="7209"/>
              </a:lnSpc>
              <a:spcBef>
                <a:spcPct val="0"/>
              </a:spcBef>
            </a:pPr>
            <a:r>
              <a:rPr lang="en-US" sz="5149">
                <a:solidFill>
                  <a:srgbClr val="000000"/>
                </a:solidFill>
                <a:latin typeface="Inter Bold"/>
              </a:rPr>
              <a:t>Este sábado estará especialmente dedicado a </a:t>
            </a:r>
            <a:r>
              <a:rPr lang="en-US" sz="5149">
                <a:solidFill>
                  <a:srgbClr val="370DC6"/>
                </a:solidFill>
                <a:latin typeface="Inter Bold"/>
              </a:rPr>
              <a:t>repasar y recordar las doctrinas distintivas de nuestra iglesia</a:t>
            </a:r>
            <a:r>
              <a:rPr lang="en-US" sz="5149">
                <a:solidFill>
                  <a:srgbClr val="000000"/>
                </a:solidFill>
                <a:latin typeface="Inter Bold"/>
              </a:rPr>
              <a:t>. Los jóvenes tendrán la oportunidad de profundizar en su comprensión de las </a:t>
            </a:r>
            <a:r>
              <a:rPr lang="en-US" sz="5149">
                <a:solidFill>
                  <a:srgbClr val="370DC6"/>
                </a:solidFill>
                <a:latin typeface="Inter Bold"/>
              </a:rPr>
              <a:t>creencias fundamentales</a:t>
            </a:r>
            <a:r>
              <a:rPr lang="en-US" sz="5149">
                <a:solidFill>
                  <a:srgbClr val="000000"/>
                </a:solidFill>
                <a:latin typeface="Inter Bold"/>
              </a:rPr>
              <a:t> de la fe adventista.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71101" y="-2963097"/>
            <a:ext cx="16232478" cy="15441144"/>
          </a:xfrm>
          <a:custGeom>
            <a:avLst/>
            <a:gdLst/>
            <a:ahLst/>
            <a:cxnLst/>
            <a:rect l="l" t="t" r="r" b="b"/>
            <a:pathLst>
              <a:path w="16232478" h="15441144">
                <a:moveTo>
                  <a:pt x="0" y="0"/>
                </a:moveTo>
                <a:lnTo>
                  <a:pt x="16232478" y="0"/>
                </a:lnTo>
                <a:lnTo>
                  <a:pt x="16232478" y="15441145"/>
                </a:lnTo>
                <a:lnTo>
                  <a:pt x="0" y="15441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grpSp>
        <p:nvGrpSpPr>
          <p:cNvPr id="3" name="Group 3"/>
          <p:cNvGrpSpPr/>
          <p:nvPr/>
        </p:nvGrpSpPr>
        <p:grpSpPr>
          <a:xfrm>
            <a:off x="1028700" y="421302"/>
            <a:ext cx="10282937" cy="1864445"/>
            <a:chOff x="0" y="0"/>
            <a:chExt cx="3408669" cy="618041"/>
          </a:xfrm>
        </p:grpSpPr>
        <p:sp>
          <p:nvSpPr>
            <p:cNvPr id="4" name="Freeform 4"/>
            <p:cNvSpPr/>
            <p:nvPr/>
          </p:nvSpPr>
          <p:spPr>
            <a:xfrm>
              <a:off x="0" y="0"/>
              <a:ext cx="3408669" cy="618041"/>
            </a:xfrm>
            <a:custGeom>
              <a:avLst/>
              <a:gdLst/>
              <a:ahLst/>
              <a:cxnLst/>
              <a:rect l="l" t="t" r="r" b="b"/>
              <a:pathLst>
                <a:path w="3408669" h="618041">
                  <a:moveTo>
                    <a:pt x="0" y="0"/>
                  </a:moveTo>
                  <a:lnTo>
                    <a:pt x="3408669" y="0"/>
                  </a:lnTo>
                  <a:lnTo>
                    <a:pt x="3408669" y="618041"/>
                  </a:lnTo>
                  <a:lnTo>
                    <a:pt x="0" y="618041"/>
                  </a:lnTo>
                  <a:close/>
                </a:path>
              </a:pathLst>
            </a:custGeom>
            <a:solidFill>
              <a:srgbClr val="1D3055"/>
            </a:solidFill>
          </p:spPr>
          <p:txBody>
            <a:bodyPr/>
            <a:lstStyle/>
            <a:p>
              <a:endParaRPr lang="es-ES"/>
            </a:p>
          </p:txBody>
        </p:sp>
      </p:grpSp>
      <p:sp>
        <p:nvSpPr>
          <p:cNvPr id="5" name="TextBox 5"/>
          <p:cNvSpPr txBox="1"/>
          <p:nvPr/>
        </p:nvSpPr>
        <p:spPr>
          <a:xfrm>
            <a:off x="1221855" y="679789"/>
            <a:ext cx="9896627" cy="1509397"/>
          </a:xfrm>
          <a:prstGeom prst="rect">
            <a:avLst/>
          </a:prstGeom>
        </p:spPr>
        <p:txBody>
          <a:bodyPr lIns="0" tIns="0" rIns="0" bIns="0" rtlCol="0" anchor="t">
            <a:spAutoFit/>
          </a:bodyPr>
          <a:lstStyle/>
          <a:p>
            <a:pPr algn="ctr">
              <a:lnSpc>
                <a:spcPts val="11440"/>
              </a:lnSpc>
            </a:pPr>
            <a:r>
              <a:rPr lang="en-US" sz="11000" spc="-297">
                <a:solidFill>
                  <a:srgbClr val="FFFFFF"/>
                </a:solidFill>
                <a:latin typeface="Bahianita"/>
              </a:rPr>
              <a:t>#JESÚSENMICIUDAD </a:t>
            </a:r>
          </a:p>
        </p:txBody>
      </p:sp>
      <p:sp>
        <p:nvSpPr>
          <p:cNvPr id="6" name="TextBox 6"/>
          <p:cNvSpPr txBox="1"/>
          <p:nvPr/>
        </p:nvSpPr>
        <p:spPr>
          <a:xfrm rot="-113999">
            <a:off x="18084159" y="9991878"/>
            <a:ext cx="638175" cy="355667"/>
          </a:xfrm>
          <a:prstGeom prst="rect">
            <a:avLst/>
          </a:prstGeom>
        </p:spPr>
        <p:txBody>
          <a:bodyPr lIns="0" tIns="0" rIns="0" bIns="0" rtlCol="0" anchor="t">
            <a:spAutoFit/>
          </a:bodyPr>
          <a:lstStyle/>
          <a:p>
            <a:pPr algn="ctr">
              <a:lnSpc>
                <a:spcPts val="2971"/>
              </a:lnSpc>
            </a:pPr>
            <a:r>
              <a:rPr lang="en-US" sz="2122" spc="-241">
                <a:solidFill>
                  <a:srgbClr val="CEA87D"/>
                </a:solidFill>
                <a:latin typeface="HK Modular"/>
              </a:rPr>
              <a:t>FdS</a:t>
            </a:r>
          </a:p>
        </p:txBody>
      </p:sp>
      <p:sp>
        <p:nvSpPr>
          <p:cNvPr id="7" name="TextBox 7"/>
          <p:cNvSpPr txBox="1"/>
          <p:nvPr/>
        </p:nvSpPr>
        <p:spPr>
          <a:xfrm>
            <a:off x="589729" y="3191941"/>
            <a:ext cx="17108542" cy="3631579"/>
          </a:xfrm>
          <a:prstGeom prst="rect">
            <a:avLst/>
          </a:prstGeom>
        </p:spPr>
        <p:txBody>
          <a:bodyPr lIns="0" tIns="0" rIns="0" bIns="0" rtlCol="0" anchor="t">
            <a:spAutoFit/>
          </a:bodyPr>
          <a:lstStyle/>
          <a:p>
            <a:pPr algn="just">
              <a:lnSpc>
                <a:spcPts val="7209"/>
              </a:lnSpc>
              <a:spcBef>
                <a:spcPct val="0"/>
              </a:spcBef>
            </a:pPr>
            <a:r>
              <a:rPr lang="en-US" sz="5149">
                <a:solidFill>
                  <a:srgbClr val="000000"/>
                </a:solidFill>
                <a:latin typeface="Inter Bold"/>
              </a:rPr>
              <a:t>En los meses que tengan </a:t>
            </a:r>
            <a:r>
              <a:rPr lang="en-US" sz="5149">
                <a:solidFill>
                  <a:srgbClr val="370DC6"/>
                </a:solidFill>
                <a:latin typeface="Inter Bold"/>
              </a:rPr>
              <a:t>cinco sábados</a:t>
            </a:r>
            <a:r>
              <a:rPr lang="en-US" sz="5149">
                <a:solidFill>
                  <a:srgbClr val="000000"/>
                </a:solidFill>
                <a:latin typeface="Inter Bold"/>
              </a:rPr>
              <a:t>, este día será un momento para </a:t>
            </a:r>
            <a:r>
              <a:rPr lang="en-US" sz="5149">
                <a:solidFill>
                  <a:srgbClr val="370DC6"/>
                </a:solidFill>
                <a:latin typeface="Inter Bold"/>
              </a:rPr>
              <a:t>salir de nuestras iglesias</a:t>
            </a:r>
            <a:r>
              <a:rPr lang="en-US" sz="5149">
                <a:solidFill>
                  <a:srgbClr val="000000"/>
                </a:solidFill>
                <a:latin typeface="Inter Bold"/>
              </a:rPr>
              <a:t> y organizarnos para </a:t>
            </a:r>
            <a:r>
              <a:rPr lang="en-US" sz="5149">
                <a:solidFill>
                  <a:srgbClr val="370DC6"/>
                </a:solidFill>
                <a:latin typeface="Inter Bold"/>
              </a:rPr>
              <a:t>testificar en las calles</a:t>
            </a:r>
            <a:r>
              <a:rPr lang="en-US" sz="5149">
                <a:solidFill>
                  <a:srgbClr val="000000"/>
                </a:solidFill>
                <a:latin typeface="Inter Bold"/>
              </a:rPr>
              <a:t> y </a:t>
            </a:r>
            <a:r>
              <a:rPr lang="en-US" sz="5149">
                <a:solidFill>
                  <a:srgbClr val="370DC6"/>
                </a:solidFill>
                <a:latin typeface="Inter Bold"/>
              </a:rPr>
              <a:t>espacios públicos</a:t>
            </a:r>
            <a:r>
              <a:rPr lang="en-US" sz="5149">
                <a:solidFill>
                  <a:srgbClr val="000000"/>
                </a:solidFill>
                <a:latin typeface="Inter Bold"/>
              </a:rPr>
              <a:t> de la ciudad.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sp>
        <p:nvSpPr>
          <p:cNvPr id="2" name="Freeform 2"/>
          <p:cNvSpPr/>
          <p:nvPr/>
        </p:nvSpPr>
        <p:spPr>
          <a:xfrm>
            <a:off x="-702149" y="-1122008"/>
            <a:ext cx="20863592" cy="12531017"/>
          </a:xfrm>
          <a:custGeom>
            <a:avLst/>
            <a:gdLst/>
            <a:ahLst/>
            <a:cxnLst/>
            <a:rect l="l" t="t" r="r" b="b"/>
            <a:pathLst>
              <a:path w="20863592" h="12531017">
                <a:moveTo>
                  <a:pt x="0" y="0"/>
                </a:moveTo>
                <a:lnTo>
                  <a:pt x="20863592" y="0"/>
                </a:lnTo>
                <a:lnTo>
                  <a:pt x="20863592" y="12531016"/>
                </a:lnTo>
                <a:lnTo>
                  <a:pt x="0" y="12531016"/>
                </a:lnTo>
                <a:lnTo>
                  <a:pt x="0" y="0"/>
                </a:lnTo>
                <a:close/>
              </a:path>
            </a:pathLst>
          </a:custGeom>
          <a:blipFill>
            <a:blip r:embed="rId2">
              <a:alphaModFix amt="19999"/>
            </a:blip>
            <a:stretch>
              <a:fillRect l="-52232" r="-52232"/>
            </a:stretch>
          </a:blipFill>
        </p:spPr>
        <p:txBody>
          <a:bodyPr/>
          <a:lstStyle/>
          <a:p>
            <a:endParaRPr lang="es-ES"/>
          </a:p>
        </p:txBody>
      </p:sp>
      <p:grpSp>
        <p:nvGrpSpPr>
          <p:cNvPr id="3" name="Group 3"/>
          <p:cNvGrpSpPr/>
          <p:nvPr/>
        </p:nvGrpSpPr>
        <p:grpSpPr>
          <a:xfrm>
            <a:off x="1376203" y="5595445"/>
            <a:ext cx="4663678" cy="581428"/>
            <a:chOff x="0" y="0"/>
            <a:chExt cx="1913890" cy="238607"/>
          </a:xfrm>
        </p:grpSpPr>
        <p:sp>
          <p:nvSpPr>
            <p:cNvPr id="4" name="Freeform 4"/>
            <p:cNvSpPr/>
            <p:nvPr/>
          </p:nvSpPr>
          <p:spPr>
            <a:xfrm>
              <a:off x="0" y="0"/>
              <a:ext cx="1913890" cy="238607"/>
            </a:xfrm>
            <a:custGeom>
              <a:avLst/>
              <a:gdLst/>
              <a:ahLst/>
              <a:cxnLst/>
              <a:rect l="l" t="t" r="r" b="b"/>
              <a:pathLst>
                <a:path w="1913890" h="238607">
                  <a:moveTo>
                    <a:pt x="0" y="0"/>
                  </a:moveTo>
                  <a:lnTo>
                    <a:pt x="1913890" y="0"/>
                  </a:lnTo>
                  <a:lnTo>
                    <a:pt x="1913890" y="238607"/>
                  </a:lnTo>
                  <a:lnTo>
                    <a:pt x="0" y="238607"/>
                  </a:lnTo>
                  <a:close/>
                </a:path>
              </a:pathLst>
            </a:custGeom>
            <a:solidFill>
              <a:srgbClr val="B6D6F3"/>
            </a:solidFill>
          </p:spPr>
          <p:txBody>
            <a:bodyPr/>
            <a:lstStyle/>
            <a:p>
              <a:endParaRPr lang="es-ES"/>
            </a:p>
          </p:txBody>
        </p:sp>
      </p:grpSp>
      <p:grpSp>
        <p:nvGrpSpPr>
          <p:cNvPr id="5" name="Group 5"/>
          <p:cNvGrpSpPr/>
          <p:nvPr/>
        </p:nvGrpSpPr>
        <p:grpSpPr>
          <a:xfrm>
            <a:off x="6773764" y="5595445"/>
            <a:ext cx="4663678" cy="581428"/>
            <a:chOff x="0" y="0"/>
            <a:chExt cx="1913890" cy="238607"/>
          </a:xfrm>
        </p:grpSpPr>
        <p:sp>
          <p:nvSpPr>
            <p:cNvPr id="6" name="Freeform 6"/>
            <p:cNvSpPr/>
            <p:nvPr/>
          </p:nvSpPr>
          <p:spPr>
            <a:xfrm>
              <a:off x="0" y="0"/>
              <a:ext cx="1913890" cy="238607"/>
            </a:xfrm>
            <a:custGeom>
              <a:avLst/>
              <a:gdLst/>
              <a:ahLst/>
              <a:cxnLst/>
              <a:rect l="l" t="t" r="r" b="b"/>
              <a:pathLst>
                <a:path w="1913890" h="238607">
                  <a:moveTo>
                    <a:pt x="0" y="0"/>
                  </a:moveTo>
                  <a:lnTo>
                    <a:pt x="1913890" y="0"/>
                  </a:lnTo>
                  <a:lnTo>
                    <a:pt x="1913890" y="238607"/>
                  </a:lnTo>
                  <a:lnTo>
                    <a:pt x="0" y="238607"/>
                  </a:lnTo>
                  <a:close/>
                </a:path>
              </a:pathLst>
            </a:custGeom>
            <a:solidFill>
              <a:srgbClr val="B6D6F3"/>
            </a:solidFill>
          </p:spPr>
          <p:txBody>
            <a:bodyPr/>
            <a:lstStyle/>
            <a:p>
              <a:endParaRPr lang="es-ES"/>
            </a:p>
          </p:txBody>
        </p:sp>
      </p:grpSp>
      <p:grpSp>
        <p:nvGrpSpPr>
          <p:cNvPr id="7" name="Group 7"/>
          <p:cNvGrpSpPr/>
          <p:nvPr/>
        </p:nvGrpSpPr>
        <p:grpSpPr>
          <a:xfrm>
            <a:off x="12175638" y="5595445"/>
            <a:ext cx="4663678" cy="581428"/>
            <a:chOff x="0" y="0"/>
            <a:chExt cx="1913890" cy="238607"/>
          </a:xfrm>
        </p:grpSpPr>
        <p:sp>
          <p:nvSpPr>
            <p:cNvPr id="8" name="Freeform 8"/>
            <p:cNvSpPr/>
            <p:nvPr/>
          </p:nvSpPr>
          <p:spPr>
            <a:xfrm>
              <a:off x="0" y="0"/>
              <a:ext cx="1913890" cy="238607"/>
            </a:xfrm>
            <a:custGeom>
              <a:avLst/>
              <a:gdLst/>
              <a:ahLst/>
              <a:cxnLst/>
              <a:rect l="l" t="t" r="r" b="b"/>
              <a:pathLst>
                <a:path w="1913890" h="238607">
                  <a:moveTo>
                    <a:pt x="0" y="0"/>
                  </a:moveTo>
                  <a:lnTo>
                    <a:pt x="1913890" y="0"/>
                  </a:lnTo>
                  <a:lnTo>
                    <a:pt x="1913890" y="238607"/>
                  </a:lnTo>
                  <a:lnTo>
                    <a:pt x="0" y="238607"/>
                  </a:lnTo>
                  <a:close/>
                </a:path>
              </a:pathLst>
            </a:custGeom>
            <a:solidFill>
              <a:srgbClr val="B6D6F3"/>
            </a:solidFill>
          </p:spPr>
          <p:txBody>
            <a:bodyPr/>
            <a:lstStyle/>
            <a:p>
              <a:endParaRPr lang="es-ES"/>
            </a:p>
          </p:txBody>
        </p:sp>
      </p:grpSp>
      <p:grpSp>
        <p:nvGrpSpPr>
          <p:cNvPr id="9" name="Group 9"/>
          <p:cNvGrpSpPr/>
          <p:nvPr/>
        </p:nvGrpSpPr>
        <p:grpSpPr>
          <a:xfrm>
            <a:off x="1376203" y="6176873"/>
            <a:ext cx="4663678" cy="2344457"/>
            <a:chOff x="0" y="0"/>
            <a:chExt cx="1913890" cy="962123"/>
          </a:xfrm>
        </p:grpSpPr>
        <p:sp>
          <p:nvSpPr>
            <p:cNvPr id="10" name="Freeform 10"/>
            <p:cNvSpPr/>
            <p:nvPr/>
          </p:nvSpPr>
          <p:spPr>
            <a:xfrm>
              <a:off x="0" y="0"/>
              <a:ext cx="1913890" cy="962123"/>
            </a:xfrm>
            <a:custGeom>
              <a:avLst/>
              <a:gdLst/>
              <a:ahLst/>
              <a:cxnLst/>
              <a:rect l="l" t="t" r="r" b="b"/>
              <a:pathLst>
                <a:path w="1913890" h="962123">
                  <a:moveTo>
                    <a:pt x="0" y="0"/>
                  </a:moveTo>
                  <a:lnTo>
                    <a:pt x="1913890" y="0"/>
                  </a:lnTo>
                  <a:lnTo>
                    <a:pt x="1913890" y="962123"/>
                  </a:lnTo>
                  <a:lnTo>
                    <a:pt x="0" y="962123"/>
                  </a:lnTo>
                  <a:close/>
                </a:path>
              </a:pathLst>
            </a:custGeom>
            <a:solidFill>
              <a:srgbClr val="001847"/>
            </a:solidFill>
          </p:spPr>
          <p:txBody>
            <a:bodyPr/>
            <a:lstStyle/>
            <a:p>
              <a:endParaRPr lang="es-ES"/>
            </a:p>
          </p:txBody>
        </p:sp>
      </p:grpSp>
      <p:grpSp>
        <p:nvGrpSpPr>
          <p:cNvPr id="11" name="Group 11"/>
          <p:cNvGrpSpPr/>
          <p:nvPr/>
        </p:nvGrpSpPr>
        <p:grpSpPr>
          <a:xfrm>
            <a:off x="6773764" y="6176873"/>
            <a:ext cx="4663678" cy="2344457"/>
            <a:chOff x="0" y="0"/>
            <a:chExt cx="1913890" cy="962123"/>
          </a:xfrm>
        </p:grpSpPr>
        <p:sp>
          <p:nvSpPr>
            <p:cNvPr id="12" name="Freeform 12"/>
            <p:cNvSpPr/>
            <p:nvPr/>
          </p:nvSpPr>
          <p:spPr>
            <a:xfrm>
              <a:off x="0" y="0"/>
              <a:ext cx="1913890" cy="962123"/>
            </a:xfrm>
            <a:custGeom>
              <a:avLst/>
              <a:gdLst/>
              <a:ahLst/>
              <a:cxnLst/>
              <a:rect l="l" t="t" r="r" b="b"/>
              <a:pathLst>
                <a:path w="1913890" h="962123">
                  <a:moveTo>
                    <a:pt x="0" y="0"/>
                  </a:moveTo>
                  <a:lnTo>
                    <a:pt x="1913890" y="0"/>
                  </a:lnTo>
                  <a:lnTo>
                    <a:pt x="1913890" y="962123"/>
                  </a:lnTo>
                  <a:lnTo>
                    <a:pt x="0" y="962123"/>
                  </a:lnTo>
                  <a:close/>
                </a:path>
              </a:pathLst>
            </a:custGeom>
            <a:solidFill>
              <a:srgbClr val="001847"/>
            </a:solidFill>
          </p:spPr>
          <p:txBody>
            <a:bodyPr/>
            <a:lstStyle/>
            <a:p>
              <a:endParaRPr lang="es-ES"/>
            </a:p>
          </p:txBody>
        </p:sp>
      </p:grpSp>
      <p:grpSp>
        <p:nvGrpSpPr>
          <p:cNvPr id="13" name="Group 13"/>
          <p:cNvGrpSpPr/>
          <p:nvPr/>
        </p:nvGrpSpPr>
        <p:grpSpPr>
          <a:xfrm>
            <a:off x="12175638" y="6176873"/>
            <a:ext cx="4663678" cy="2344457"/>
            <a:chOff x="0" y="0"/>
            <a:chExt cx="1913890" cy="962123"/>
          </a:xfrm>
        </p:grpSpPr>
        <p:sp>
          <p:nvSpPr>
            <p:cNvPr id="14" name="Freeform 14"/>
            <p:cNvSpPr/>
            <p:nvPr/>
          </p:nvSpPr>
          <p:spPr>
            <a:xfrm>
              <a:off x="0" y="0"/>
              <a:ext cx="1913890" cy="962123"/>
            </a:xfrm>
            <a:custGeom>
              <a:avLst/>
              <a:gdLst/>
              <a:ahLst/>
              <a:cxnLst/>
              <a:rect l="l" t="t" r="r" b="b"/>
              <a:pathLst>
                <a:path w="1913890" h="962123">
                  <a:moveTo>
                    <a:pt x="0" y="0"/>
                  </a:moveTo>
                  <a:lnTo>
                    <a:pt x="1913890" y="0"/>
                  </a:lnTo>
                  <a:lnTo>
                    <a:pt x="1913890" y="962123"/>
                  </a:lnTo>
                  <a:lnTo>
                    <a:pt x="0" y="962123"/>
                  </a:lnTo>
                  <a:close/>
                </a:path>
              </a:pathLst>
            </a:custGeom>
            <a:solidFill>
              <a:srgbClr val="001847"/>
            </a:solidFill>
          </p:spPr>
          <p:txBody>
            <a:bodyPr/>
            <a:lstStyle/>
            <a:p>
              <a:endParaRPr lang="es-ES"/>
            </a:p>
          </p:txBody>
        </p:sp>
      </p:grpSp>
      <p:grpSp>
        <p:nvGrpSpPr>
          <p:cNvPr id="15" name="Group 15"/>
          <p:cNvGrpSpPr/>
          <p:nvPr/>
        </p:nvGrpSpPr>
        <p:grpSpPr>
          <a:xfrm rot="-5400000">
            <a:off x="2975388" y="2317396"/>
            <a:ext cx="4108848" cy="914373"/>
            <a:chOff x="0" y="0"/>
            <a:chExt cx="1072211" cy="238607"/>
          </a:xfrm>
        </p:grpSpPr>
        <p:sp>
          <p:nvSpPr>
            <p:cNvPr id="16" name="Freeform 16"/>
            <p:cNvSpPr/>
            <p:nvPr/>
          </p:nvSpPr>
          <p:spPr>
            <a:xfrm>
              <a:off x="0" y="0"/>
              <a:ext cx="1072211" cy="238607"/>
            </a:xfrm>
            <a:custGeom>
              <a:avLst/>
              <a:gdLst/>
              <a:ahLst/>
              <a:cxnLst/>
              <a:rect l="l" t="t" r="r" b="b"/>
              <a:pathLst>
                <a:path w="1072211" h="238607">
                  <a:moveTo>
                    <a:pt x="0" y="0"/>
                  </a:moveTo>
                  <a:lnTo>
                    <a:pt x="1072211" y="0"/>
                  </a:lnTo>
                  <a:lnTo>
                    <a:pt x="1072211" y="238607"/>
                  </a:lnTo>
                  <a:lnTo>
                    <a:pt x="0" y="238607"/>
                  </a:lnTo>
                  <a:close/>
                </a:path>
              </a:pathLst>
            </a:custGeom>
            <a:solidFill>
              <a:srgbClr val="B6D6F3"/>
            </a:solidFill>
          </p:spPr>
          <p:txBody>
            <a:bodyPr/>
            <a:lstStyle/>
            <a:p>
              <a:endParaRPr lang="es-ES"/>
            </a:p>
          </p:txBody>
        </p:sp>
      </p:grpSp>
      <p:grpSp>
        <p:nvGrpSpPr>
          <p:cNvPr id="17" name="Group 17"/>
          <p:cNvGrpSpPr/>
          <p:nvPr/>
        </p:nvGrpSpPr>
        <p:grpSpPr>
          <a:xfrm>
            <a:off x="5486998" y="720159"/>
            <a:ext cx="9870396" cy="4108848"/>
            <a:chOff x="0" y="0"/>
            <a:chExt cx="2575698" cy="1072211"/>
          </a:xfrm>
        </p:grpSpPr>
        <p:sp>
          <p:nvSpPr>
            <p:cNvPr id="18" name="Freeform 18"/>
            <p:cNvSpPr/>
            <p:nvPr/>
          </p:nvSpPr>
          <p:spPr>
            <a:xfrm>
              <a:off x="0" y="0"/>
              <a:ext cx="2575698" cy="1072211"/>
            </a:xfrm>
            <a:custGeom>
              <a:avLst/>
              <a:gdLst/>
              <a:ahLst/>
              <a:cxnLst/>
              <a:rect l="l" t="t" r="r" b="b"/>
              <a:pathLst>
                <a:path w="2575698" h="1072211">
                  <a:moveTo>
                    <a:pt x="0" y="0"/>
                  </a:moveTo>
                  <a:lnTo>
                    <a:pt x="2575698" y="0"/>
                  </a:lnTo>
                  <a:lnTo>
                    <a:pt x="2575698" y="1072211"/>
                  </a:lnTo>
                  <a:lnTo>
                    <a:pt x="0" y="1072211"/>
                  </a:lnTo>
                  <a:close/>
                </a:path>
              </a:pathLst>
            </a:custGeom>
            <a:solidFill>
              <a:srgbClr val="1D3055"/>
            </a:solidFill>
          </p:spPr>
          <p:txBody>
            <a:bodyPr/>
            <a:lstStyle/>
            <a:p>
              <a:endParaRPr lang="es-ES"/>
            </a:p>
          </p:txBody>
        </p:sp>
      </p:grpSp>
      <p:sp>
        <p:nvSpPr>
          <p:cNvPr id="19" name="AutoShape 19"/>
          <p:cNvSpPr/>
          <p:nvPr/>
        </p:nvSpPr>
        <p:spPr>
          <a:xfrm flipV="1">
            <a:off x="9107759" y="4829007"/>
            <a:ext cx="0" cy="768746"/>
          </a:xfrm>
          <a:prstGeom prst="line">
            <a:avLst/>
          </a:prstGeom>
          <a:ln w="28575" cap="flat">
            <a:solidFill>
              <a:srgbClr val="FFD116"/>
            </a:solidFill>
            <a:prstDash val="solid"/>
            <a:headEnd type="none" w="sm" len="sm"/>
            <a:tailEnd type="none" w="sm" len="sm"/>
          </a:ln>
        </p:spPr>
        <p:txBody>
          <a:bodyPr/>
          <a:lstStyle/>
          <a:p>
            <a:endParaRPr lang="es-ES"/>
          </a:p>
        </p:txBody>
      </p:sp>
      <p:sp>
        <p:nvSpPr>
          <p:cNvPr id="20" name="AutoShape 20"/>
          <p:cNvSpPr/>
          <p:nvPr/>
        </p:nvSpPr>
        <p:spPr>
          <a:xfrm flipV="1">
            <a:off x="3722250" y="5198999"/>
            <a:ext cx="0" cy="398754"/>
          </a:xfrm>
          <a:prstGeom prst="line">
            <a:avLst/>
          </a:prstGeom>
          <a:ln w="28575" cap="flat">
            <a:solidFill>
              <a:srgbClr val="FFD116"/>
            </a:solidFill>
            <a:prstDash val="solid"/>
            <a:headEnd type="none" w="sm" len="sm"/>
            <a:tailEnd type="none" w="sm" len="sm"/>
          </a:ln>
        </p:spPr>
        <p:txBody>
          <a:bodyPr/>
          <a:lstStyle/>
          <a:p>
            <a:endParaRPr lang="es-ES"/>
          </a:p>
        </p:txBody>
      </p:sp>
      <p:sp>
        <p:nvSpPr>
          <p:cNvPr id="21" name="AutoShape 21"/>
          <p:cNvSpPr/>
          <p:nvPr/>
        </p:nvSpPr>
        <p:spPr>
          <a:xfrm flipV="1">
            <a:off x="14493269" y="5198999"/>
            <a:ext cx="0" cy="398754"/>
          </a:xfrm>
          <a:prstGeom prst="line">
            <a:avLst/>
          </a:prstGeom>
          <a:ln w="28575" cap="flat">
            <a:solidFill>
              <a:srgbClr val="FFD116"/>
            </a:solidFill>
            <a:prstDash val="solid"/>
            <a:headEnd type="none" w="sm" len="sm"/>
            <a:tailEnd type="none" w="sm" len="sm"/>
          </a:ln>
        </p:spPr>
        <p:txBody>
          <a:bodyPr/>
          <a:lstStyle/>
          <a:p>
            <a:endParaRPr lang="es-ES"/>
          </a:p>
        </p:txBody>
      </p:sp>
      <p:sp>
        <p:nvSpPr>
          <p:cNvPr id="22" name="AutoShape 22"/>
          <p:cNvSpPr/>
          <p:nvPr/>
        </p:nvSpPr>
        <p:spPr>
          <a:xfrm>
            <a:off x="3708042" y="5213207"/>
            <a:ext cx="10799435" cy="0"/>
          </a:xfrm>
          <a:prstGeom prst="line">
            <a:avLst/>
          </a:prstGeom>
          <a:ln w="28575" cap="flat">
            <a:solidFill>
              <a:srgbClr val="FFD116"/>
            </a:solidFill>
            <a:prstDash val="solid"/>
            <a:headEnd type="none" w="sm" len="sm"/>
            <a:tailEnd type="none" w="sm" len="sm"/>
          </a:ln>
        </p:spPr>
        <p:txBody>
          <a:bodyPr/>
          <a:lstStyle/>
          <a:p>
            <a:endParaRPr lang="es-ES"/>
          </a:p>
        </p:txBody>
      </p:sp>
      <p:grpSp>
        <p:nvGrpSpPr>
          <p:cNvPr id="23" name="Group 23"/>
          <p:cNvGrpSpPr/>
          <p:nvPr/>
        </p:nvGrpSpPr>
        <p:grpSpPr>
          <a:xfrm rot="5400000">
            <a:off x="8936989" y="8736995"/>
            <a:ext cx="341541" cy="1318151"/>
            <a:chOff x="0" y="0"/>
            <a:chExt cx="455388" cy="1757535"/>
          </a:xfrm>
        </p:grpSpPr>
        <p:grpSp>
          <p:nvGrpSpPr>
            <p:cNvPr id="24" name="Group 24"/>
            <p:cNvGrpSpPr/>
            <p:nvPr/>
          </p:nvGrpSpPr>
          <p:grpSpPr>
            <a:xfrm rot="-5400000">
              <a:off x="0" y="652163"/>
              <a:ext cx="455388" cy="455388"/>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116"/>
              </a:solidFill>
            </p:spPr>
            <p:txBody>
              <a:bodyPr/>
              <a:lstStyle/>
              <a:p>
                <a:endParaRPr lang="es-ES"/>
              </a:p>
            </p:txBody>
          </p:sp>
        </p:grpSp>
        <p:grpSp>
          <p:nvGrpSpPr>
            <p:cNvPr id="26" name="Group 26"/>
            <p:cNvGrpSpPr/>
            <p:nvPr/>
          </p:nvGrpSpPr>
          <p:grpSpPr>
            <a:xfrm rot="-5400000">
              <a:off x="0" y="0"/>
              <a:ext cx="455388" cy="455388"/>
              <a:chOff x="0" y="0"/>
              <a:chExt cx="6350000" cy="6350000"/>
            </a:xfrm>
          </p:grpSpPr>
          <p:sp>
            <p:nvSpPr>
              <p:cNvPr id="27" name="Freeform 2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s-ES"/>
              </a:p>
            </p:txBody>
          </p:sp>
        </p:grpSp>
        <p:grpSp>
          <p:nvGrpSpPr>
            <p:cNvPr id="28" name="Group 28"/>
            <p:cNvGrpSpPr/>
            <p:nvPr/>
          </p:nvGrpSpPr>
          <p:grpSpPr>
            <a:xfrm rot="-5400000">
              <a:off x="0" y="1302147"/>
              <a:ext cx="455388" cy="455388"/>
              <a:chOff x="0" y="0"/>
              <a:chExt cx="6350000" cy="6350000"/>
            </a:xfrm>
          </p:grpSpPr>
          <p:sp>
            <p:nvSpPr>
              <p:cNvPr id="29" name="Freeform 2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s-ES"/>
              </a:p>
            </p:txBody>
          </p:sp>
        </p:grpSp>
      </p:grpSp>
      <p:sp>
        <p:nvSpPr>
          <p:cNvPr id="30" name="TextBox 30"/>
          <p:cNvSpPr txBox="1"/>
          <p:nvPr/>
        </p:nvSpPr>
        <p:spPr>
          <a:xfrm>
            <a:off x="5682698" y="1024889"/>
            <a:ext cx="9388946" cy="3525411"/>
          </a:xfrm>
          <a:prstGeom prst="rect">
            <a:avLst/>
          </a:prstGeom>
        </p:spPr>
        <p:txBody>
          <a:bodyPr lIns="0" tIns="0" rIns="0" bIns="0" rtlCol="0" anchor="t">
            <a:spAutoFit/>
          </a:bodyPr>
          <a:lstStyle/>
          <a:p>
            <a:pPr algn="ctr">
              <a:lnSpc>
                <a:spcPts val="13814"/>
              </a:lnSpc>
            </a:pPr>
            <a:r>
              <a:rPr lang="en-US" sz="11706" spc="-316">
                <a:solidFill>
                  <a:srgbClr val="FFFFFF"/>
                </a:solidFill>
                <a:latin typeface="Antonio"/>
              </a:rPr>
              <a:t>SOCIEDAD DE </a:t>
            </a:r>
            <a:r>
              <a:rPr lang="en-US" sz="11706" spc="-316">
                <a:solidFill>
                  <a:srgbClr val="FFD116"/>
                </a:solidFill>
                <a:latin typeface="Antonio"/>
              </a:rPr>
              <a:t>JOVENES</a:t>
            </a:r>
          </a:p>
        </p:txBody>
      </p:sp>
      <p:sp>
        <p:nvSpPr>
          <p:cNvPr id="31" name="TextBox 31"/>
          <p:cNvSpPr txBox="1"/>
          <p:nvPr/>
        </p:nvSpPr>
        <p:spPr>
          <a:xfrm>
            <a:off x="1789436" y="5644637"/>
            <a:ext cx="3837211" cy="612092"/>
          </a:xfrm>
          <a:prstGeom prst="rect">
            <a:avLst/>
          </a:prstGeom>
        </p:spPr>
        <p:txBody>
          <a:bodyPr lIns="0" tIns="0" rIns="0" bIns="0" rtlCol="0" anchor="t">
            <a:spAutoFit/>
          </a:bodyPr>
          <a:lstStyle/>
          <a:p>
            <a:pPr algn="ctr">
              <a:lnSpc>
                <a:spcPts val="4849"/>
              </a:lnSpc>
            </a:pPr>
            <a:r>
              <a:rPr lang="en-US" sz="3464">
                <a:solidFill>
                  <a:srgbClr val="000000"/>
                </a:solidFill>
                <a:latin typeface="Hey Gotcha!"/>
              </a:rPr>
              <a:t>RELACION CON DIOS</a:t>
            </a:r>
          </a:p>
        </p:txBody>
      </p:sp>
      <p:sp>
        <p:nvSpPr>
          <p:cNvPr id="32" name="TextBox 32"/>
          <p:cNvSpPr txBox="1"/>
          <p:nvPr/>
        </p:nvSpPr>
        <p:spPr>
          <a:xfrm>
            <a:off x="6773764" y="5644637"/>
            <a:ext cx="4663678" cy="612092"/>
          </a:xfrm>
          <a:prstGeom prst="rect">
            <a:avLst/>
          </a:prstGeom>
        </p:spPr>
        <p:txBody>
          <a:bodyPr lIns="0" tIns="0" rIns="0" bIns="0" rtlCol="0" anchor="t">
            <a:spAutoFit/>
          </a:bodyPr>
          <a:lstStyle/>
          <a:p>
            <a:pPr algn="ctr">
              <a:lnSpc>
                <a:spcPts val="4849"/>
              </a:lnSpc>
            </a:pPr>
            <a:r>
              <a:rPr lang="en-US" sz="3464">
                <a:solidFill>
                  <a:srgbClr val="000000"/>
                </a:solidFill>
                <a:latin typeface="Hey Gotcha!"/>
              </a:rPr>
              <a:t>RELACION CON LOS DEMAS</a:t>
            </a:r>
          </a:p>
        </p:txBody>
      </p:sp>
      <p:sp>
        <p:nvSpPr>
          <p:cNvPr id="33" name="TextBox 33"/>
          <p:cNvSpPr txBox="1"/>
          <p:nvPr/>
        </p:nvSpPr>
        <p:spPr>
          <a:xfrm>
            <a:off x="12588871" y="5644637"/>
            <a:ext cx="4028604" cy="612092"/>
          </a:xfrm>
          <a:prstGeom prst="rect">
            <a:avLst/>
          </a:prstGeom>
        </p:spPr>
        <p:txBody>
          <a:bodyPr lIns="0" tIns="0" rIns="0" bIns="0" rtlCol="0" anchor="t">
            <a:spAutoFit/>
          </a:bodyPr>
          <a:lstStyle/>
          <a:p>
            <a:pPr algn="ctr">
              <a:lnSpc>
                <a:spcPts val="4849"/>
              </a:lnSpc>
            </a:pPr>
            <a:r>
              <a:rPr lang="en-US" sz="3464">
                <a:solidFill>
                  <a:srgbClr val="000000"/>
                </a:solidFill>
                <a:latin typeface="Hey Gotcha!"/>
              </a:rPr>
              <a:t>CUMPLIMIENTO DE LA MISIÓN</a:t>
            </a:r>
          </a:p>
        </p:txBody>
      </p:sp>
      <p:sp>
        <p:nvSpPr>
          <p:cNvPr id="34" name="TextBox 34"/>
          <p:cNvSpPr txBox="1"/>
          <p:nvPr/>
        </p:nvSpPr>
        <p:spPr>
          <a:xfrm>
            <a:off x="1247106" y="6466821"/>
            <a:ext cx="4379865" cy="1735985"/>
          </a:xfrm>
          <a:prstGeom prst="rect">
            <a:avLst/>
          </a:prstGeom>
        </p:spPr>
        <p:txBody>
          <a:bodyPr lIns="0" tIns="0" rIns="0" bIns="0" rtlCol="0" anchor="t">
            <a:spAutoFit/>
          </a:bodyPr>
          <a:lstStyle/>
          <a:p>
            <a:pPr marL="739419" lvl="1" indent="-369710" algn="ctr">
              <a:lnSpc>
                <a:spcPts val="4452"/>
              </a:lnSpc>
              <a:buFont typeface="Arial"/>
              <a:buChar char="•"/>
            </a:pPr>
            <a:r>
              <a:rPr lang="en-US" sz="3424" spc="6">
                <a:solidFill>
                  <a:srgbClr val="FFFFFF"/>
                </a:solidFill>
                <a:latin typeface="Antonio Bold"/>
              </a:rPr>
              <a:t>ORAR.</a:t>
            </a:r>
          </a:p>
          <a:p>
            <a:pPr marL="739419" lvl="1" indent="-369710" algn="ctr">
              <a:lnSpc>
                <a:spcPts val="4452"/>
              </a:lnSpc>
              <a:buFont typeface="Arial"/>
              <a:buChar char="•"/>
            </a:pPr>
            <a:r>
              <a:rPr lang="en-US" sz="3424" spc="6">
                <a:solidFill>
                  <a:srgbClr val="FFFFFF"/>
                </a:solidFill>
                <a:latin typeface="Antonio Bold"/>
              </a:rPr>
              <a:t>ADORAR A DIOS.</a:t>
            </a:r>
          </a:p>
          <a:p>
            <a:pPr marL="739419" lvl="1" indent="-369710" algn="ctr">
              <a:lnSpc>
                <a:spcPts val="4452"/>
              </a:lnSpc>
              <a:buFont typeface="Arial"/>
              <a:buChar char="•"/>
            </a:pPr>
            <a:r>
              <a:rPr lang="en-US" sz="3424" spc="6">
                <a:solidFill>
                  <a:srgbClr val="FFFFFF"/>
                </a:solidFill>
                <a:latin typeface="Antonio Bold"/>
              </a:rPr>
              <a:t>ESTUDIAR LA BIBLIA.</a:t>
            </a:r>
          </a:p>
        </p:txBody>
      </p:sp>
      <p:sp>
        <p:nvSpPr>
          <p:cNvPr id="35" name="TextBox 35"/>
          <p:cNvSpPr txBox="1"/>
          <p:nvPr/>
        </p:nvSpPr>
        <p:spPr>
          <a:xfrm>
            <a:off x="6902468" y="6466821"/>
            <a:ext cx="4379865" cy="1715507"/>
          </a:xfrm>
          <a:prstGeom prst="rect">
            <a:avLst/>
          </a:prstGeom>
        </p:spPr>
        <p:txBody>
          <a:bodyPr lIns="0" tIns="0" rIns="0" bIns="0" rtlCol="0" anchor="t">
            <a:spAutoFit/>
          </a:bodyPr>
          <a:lstStyle/>
          <a:p>
            <a:pPr marL="739419" lvl="1" indent="-369710" algn="ctr">
              <a:lnSpc>
                <a:spcPts val="4452"/>
              </a:lnSpc>
              <a:buFont typeface="Arial"/>
              <a:buChar char="•"/>
            </a:pPr>
            <a:r>
              <a:rPr lang="en-US" sz="3424" spc="6">
                <a:solidFill>
                  <a:srgbClr val="FFFFFF"/>
                </a:solidFill>
                <a:latin typeface="Antonio Bold"/>
              </a:rPr>
              <a:t>GRUPOS DE AMISTAD Y TESTIFICACIÓN.</a:t>
            </a:r>
          </a:p>
          <a:p>
            <a:pPr marL="739419" lvl="1" indent="-369710" algn="ctr">
              <a:lnSpc>
                <a:spcPts val="4452"/>
              </a:lnSpc>
              <a:buFont typeface="Arial"/>
              <a:buChar char="•"/>
            </a:pPr>
            <a:r>
              <a:rPr lang="en-US" sz="3424" spc="6">
                <a:solidFill>
                  <a:srgbClr val="FFFFFF"/>
                </a:solidFill>
                <a:latin typeface="Antonio Bold"/>
              </a:rPr>
              <a:t>COMPAÑERISMO.</a:t>
            </a:r>
          </a:p>
        </p:txBody>
      </p:sp>
      <p:sp>
        <p:nvSpPr>
          <p:cNvPr id="36" name="TextBox 36"/>
          <p:cNvSpPr txBox="1"/>
          <p:nvPr/>
        </p:nvSpPr>
        <p:spPr>
          <a:xfrm>
            <a:off x="12318695" y="6729875"/>
            <a:ext cx="4379865" cy="1152350"/>
          </a:xfrm>
          <a:prstGeom prst="rect">
            <a:avLst/>
          </a:prstGeom>
        </p:spPr>
        <p:txBody>
          <a:bodyPr lIns="0" tIns="0" rIns="0" bIns="0" rtlCol="0" anchor="t">
            <a:spAutoFit/>
          </a:bodyPr>
          <a:lstStyle/>
          <a:p>
            <a:pPr marL="739419" lvl="1" indent="-369710" algn="ctr">
              <a:lnSpc>
                <a:spcPts val="4452"/>
              </a:lnSpc>
              <a:buFont typeface="Arial"/>
              <a:buChar char="•"/>
            </a:pPr>
            <a:r>
              <a:rPr lang="en-US" sz="3424" spc="6">
                <a:solidFill>
                  <a:srgbClr val="FFFFFF"/>
                </a:solidFill>
                <a:latin typeface="Antonio Bold"/>
              </a:rPr>
              <a:t>TESTIFICACIÓN.</a:t>
            </a:r>
          </a:p>
          <a:p>
            <a:pPr marL="739419" lvl="1" indent="-369710" algn="ctr">
              <a:lnSpc>
                <a:spcPts val="4452"/>
              </a:lnSpc>
              <a:buFont typeface="Arial"/>
              <a:buChar char="•"/>
            </a:pPr>
            <a:r>
              <a:rPr lang="en-US" sz="3424" spc="6">
                <a:solidFill>
                  <a:srgbClr val="FFFFFF"/>
                </a:solidFill>
                <a:latin typeface="Antonio Bold"/>
              </a:rPr>
              <a:t>USO DE LA TECNOLOGÍA.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sp>
        <p:nvSpPr>
          <p:cNvPr id="2" name="Freeform 2"/>
          <p:cNvSpPr/>
          <p:nvPr/>
        </p:nvSpPr>
        <p:spPr>
          <a:xfrm>
            <a:off x="4490144" y="-1193117"/>
            <a:ext cx="13797856" cy="13125210"/>
          </a:xfrm>
          <a:custGeom>
            <a:avLst/>
            <a:gdLst/>
            <a:ahLst/>
            <a:cxnLst/>
            <a:rect l="l" t="t" r="r" b="b"/>
            <a:pathLst>
              <a:path w="13797856" h="13125210">
                <a:moveTo>
                  <a:pt x="0" y="0"/>
                </a:moveTo>
                <a:lnTo>
                  <a:pt x="13797856" y="0"/>
                </a:lnTo>
                <a:lnTo>
                  <a:pt x="13797856" y="13125210"/>
                </a:lnTo>
                <a:lnTo>
                  <a:pt x="0" y="131252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3" name="AutoShape 3"/>
          <p:cNvSpPr/>
          <p:nvPr/>
        </p:nvSpPr>
        <p:spPr>
          <a:xfrm rot="-5416834">
            <a:off x="-999983" y="1999290"/>
            <a:ext cx="4220910" cy="0"/>
          </a:xfrm>
          <a:prstGeom prst="line">
            <a:avLst/>
          </a:prstGeom>
          <a:ln w="142875" cap="flat">
            <a:solidFill>
              <a:srgbClr val="FFD116"/>
            </a:solidFill>
            <a:prstDash val="solid"/>
            <a:headEnd type="none" w="sm" len="sm"/>
            <a:tailEnd type="none" w="sm" len="sm"/>
          </a:ln>
        </p:spPr>
        <p:txBody>
          <a:bodyPr/>
          <a:lstStyle/>
          <a:p>
            <a:endParaRPr lang="es-ES"/>
          </a:p>
        </p:txBody>
      </p:sp>
      <p:grpSp>
        <p:nvGrpSpPr>
          <p:cNvPr id="4" name="Group 4"/>
          <p:cNvGrpSpPr/>
          <p:nvPr/>
        </p:nvGrpSpPr>
        <p:grpSpPr>
          <a:xfrm>
            <a:off x="16788155" y="698051"/>
            <a:ext cx="330649" cy="33064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116"/>
            </a:solidFill>
          </p:spPr>
          <p:txBody>
            <a:bodyPr/>
            <a:lstStyle/>
            <a:p>
              <a:endParaRPr lang="es-ES"/>
            </a:p>
          </p:txBody>
        </p:sp>
      </p:grpSp>
      <p:grpSp>
        <p:nvGrpSpPr>
          <p:cNvPr id="6" name="Group 6"/>
          <p:cNvGrpSpPr/>
          <p:nvPr/>
        </p:nvGrpSpPr>
        <p:grpSpPr>
          <a:xfrm>
            <a:off x="17261679" y="698051"/>
            <a:ext cx="330649" cy="330649"/>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s-ES"/>
            </a:p>
          </p:txBody>
        </p:sp>
      </p:grpSp>
      <p:grpSp>
        <p:nvGrpSpPr>
          <p:cNvPr id="8" name="Group 8"/>
          <p:cNvGrpSpPr/>
          <p:nvPr/>
        </p:nvGrpSpPr>
        <p:grpSpPr>
          <a:xfrm>
            <a:off x="16316213" y="698051"/>
            <a:ext cx="330649" cy="330649"/>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s-ES"/>
            </a:p>
          </p:txBody>
        </p:sp>
      </p:grpSp>
      <p:sp>
        <p:nvSpPr>
          <p:cNvPr id="10" name="Freeform 10"/>
          <p:cNvSpPr/>
          <p:nvPr/>
        </p:nvSpPr>
        <p:spPr>
          <a:xfrm>
            <a:off x="6554793" y="4970680"/>
            <a:ext cx="5178414" cy="4287620"/>
          </a:xfrm>
          <a:custGeom>
            <a:avLst/>
            <a:gdLst/>
            <a:ahLst/>
            <a:cxnLst/>
            <a:rect l="l" t="t" r="r" b="b"/>
            <a:pathLst>
              <a:path w="5178414" h="4287620">
                <a:moveTo>
                  <a:pt x="0" y="0"/>
                </a:moveTo>
                <a:lnTo>
                  <a:pt x="5178414" y="0"/>
                </a:lnTo>
                <a:lnTo>
                  <a:pt x="5178414" y="4287620"/>
                </a:lnTo>
                <a:lnTo>
                  <a:pt x="0" y="4287620"/>
                </a:lnTo>
                <a:lnTo>
                  <a:pt x="0" y="0"/>
                </a:lnTo>
                <a:close/>
              </a:path>
            </a:pathLst>
          </a:custGeom>
          <a:blipFill>
            <a:blip r:embed="rId4"/>
            <a:stretch>
              <a:fillRect/>
            </a:stretch>
          </a:blipFill>
        </p:spPr>
        <p:txBody>
          <a:bodyPr/>
          <a:lstStyle/>
          <a:p>
            <a:endParaRPr lang="es-ES"/>
          </a:p>
        </p:txBody>
      </p:sp>
      <p:sp>
        <p:nvSpPr>
          <p:cNvPr id="11" name="Freeform 11"/>
          <p:cNvSpPr/>
          <p:nvPr/>
        </p:nvSpPr>
        <p:spPr>
          <a:xfrm>
            <a:off x="12191545" y="5369488"/>
            <a:ext cx="6237284" cy="3686293"/>
          </a:xfrm>
          <a:custGeom>
            <a:avLst/>
            <a:gdLst/>
            <a:ahLst/>
            <a:cxnLst/>
            <a:rect l="l" t="t" r="r" b="b"/>
            <a:pathLst>
              <a:path w="6237284" h="3686293">
                <a:moveTo>
                  <a:pt x="0" y="0"/>
                </a:moveTo>
                <a:lnTo>
                  <a:pt x="6237284" y="0"/>
                </a:lnTo>
                <a:lnTo>
                  <a:pt x="6237284" y="3686293"/>
                </a:lnTo>
                <a:lnTo>
                  <a:pt x="0" y="3686293"/>
                </a:lnTo>
                <a:lnTo>
                  <a:pt x="0" y="0"/>
                </a:lnTo>
                <a:close/>
              </a:path>
            </a:pathLst>
          </a:custGeom>
          <a:blipFill>
            <a:blip r:embed="rId5"/>
            <a:stretch>
              <a:fillRect t="-67626"/>
            </a:stretch>
          </a:blipFill>
        </p:spPr>
        <p:txBody>
          <a:bodyPr/>
          <a:lstStyle/>
          <a:p>
            <a:endParaRPr lang="es-ES"/>
          </a:p>
        </p:txBody>
      </p:sp>
      <p:sp>
        <p:nvSpPr>
          <p:cNvPr id="12" name="Freeform 12"/>
          <p:cNvSpPr/>
          <p:nvPr/>
        </p:nvSpPr>
        <p:spPr>
          <a:xfrm>
            <a:off x="1028700" y="4602658"/>
            <a:ext cx="4199109" cy="4655642"/>
          </a:xfrm>
          <a:custGeom>
            <a:avLst/>
            <a:gdLst/>
            <a:ahLst/>
            <a:cxnLst/>
            <a:rect l="l" t="t" r="r" b="b"/>
            <a:pathLst>
              <a:path w="4199109" h="4655642">
                <a:moveTo>
                  <a:pt x="0" y="0"/>
                </a:moveTo>
                <a:lnTo>
                  <a:pt x="4199109" y="0"/>
                </a:lnTo>
                <a:lnTo>
                  <a:pt x="4199109" y="4655642"/>
                </a:lnTo>
                <a:lnTo>
                  <a:pt x="0" y="4655642"/>
                </a:lnTo>
                <a:lnTo>
                  <a:pt x="0" y="0"/>
                </a:lnTo>
                <a:close/>
              </a:path>
            </a:pathLst>
          </a:custGeom>
          <a:blipFill>
            <a:blip r:embed="rId6"/>
            <a:stretch>
              <a:fillRect/>
            </a:stretch>
          </a:blipFill>
        </p:spPr>
        <p:txBody>
          <a:bodyPr/>
          <a:lstStyle/>
          <a:p>
            <a:endParaRPr lang="es-ES"/>
          </a:p>
        </p:txBody>
      </p:sp>
      <p:sp>
        <p:nvSpPr>
          <p:cNvPr id="13" name="TextBox 13"/>
          <p:cNvSpPr txBox="1"/>
          <p:nvPr/>
        </p:nvSpPr>
        <p:spPr>
          <a:xfrm>
            <a:off x="1528756" y="2183846"/>
            <a:ext cx="11106153" cy="1533161"/>
          </a:xfrm>
          <a:prstGeom prst="rect">
            <a:avLst/>
          </a:prstGeom>
        </p:spPr>
        <p:txBody>
          <a:bodyPr lIns="0" tIns="0" rIns="0" bIns="0" rtlCol="0" anchor="t">
            <a:spAutoFit/>
          </a:bodyPr>
          <a:lstStyle/>
          <a:p>
            <a:pPr>
              <a:lnSpc>
                <a:spcPts val="11681"/>
              </a:lnSpc>
            </a:pPr>
            <a:r>
              <a:rPr lang="en-US" sz="11232" spc="-303" dirty="0">
                <a:solidFill>
                  <a:srgbClr val="000000"/>
                </a:solidFill>
                <a:latin typeface="Antonio Bold"/>
              </a:rPr>
              <a:t>RELACIÓN CON DIOS</a:t>
            </a:r>
          </a:p>
        </p:txBody>
      </p:sp>
      <p:sp>
        <p:nvSpPr>
          <p:cNvPr id="14" name="TextBox 14"/>
          <p:cNvSpPr txBox="1"/>
          <p:nvPr/>
        </p:nvSpPr>
        <p:spPr>
          <a:xfrm>
            <a:off x="1528756" y="1507680"/>
            <a:ext cx="2063004" cy="405772"/>
          </a:xfrm>
          <a:prstGeom prst="rect">
            <a:avLst/>
          </a:prstGeom>
        </p:spPr>
        <p:txBody>
          <a:bodyPr lIns="0" tIns="0" rIns="0" bIns="0" rtlCol="0" anchor="t">
            <a:spAutoFit/>
          </a:bodyPr>
          <a:lstStyle/>
          <a:p>
            <a:pPr>
              <a:lnSpc>
                <a:spcPts val="3359"/>
              </a:lnSpc>
            </a:pPr>
            <a:r>
              <a:rPr lang="en-US" sz="2399">
                <a:solidFill>
                  <a:srgbClr val="1D3055"/>
                </a:solidFill>
                <a:latin typeface="Inter Bold"/>
              </a:rPr>
              <a:t>1 PILAR</a:t>
            </a:r>
          </a:p>
        </p:txBody>
      </p:sp>
      <p:sp>
        <p:nvSpPr>
          <p:cNvPr id="15" name="TextBox 15"/>
          <p:cNvSpPr txBox="1"/>
          <p:nvPr/>
        </p:nvSpPr>
        <p:spPr>
          <a:xfrm>
            <a:off x="2898035" y="9341271"/>
            <a:ext cx="1387451" cy="780822"/>
          </a:xfrm>
          <a:prstGeom prst="rect">
            <a:avLst/>
          </a:prstGeom>
        </p:spPr>
        <p:txBody>
          <a:bodyPr lIns="0" tIns="0" rIns="0" bIns="0" rtlCol="0" anchor="t">
            <a:spAutoFit/>
          </a:bodyPr>
          <a:lstStyle/>
          <a:p>
            <a:pPr>
              <a:lnSpc>
                <a:spcPts val="6312"/>
              </a:lnSpc>
            </a:pPr>
            <a:r>
              <a:rPr lang="en-US" sz="4508">
                <a:solidFill>
                  <a:srgbClr val="000000"/>
                </a:solidFill>
                <a:latin typeface="Bahianita"/>
              </a:rPr>
              <a:t>ORACIÓN</a:t>
            </a:r>
          </a:p>
        </p:txBody>
      </p:sp>
      <p:sp>
        <p:nvSpPr>
          <p:cNvPr id="16" name="TextBox 16"/>
          <p:cNvSpPr txBox="1"/>
          <p:nvPr/>
        </p:nvSpPr>
        <p:spPr>
          <a:xfrm>
            <a:off x="8286989" y="9229995"/>
            <a:ext cx="1714022" cy="780823"/>
          </a:xfrm>
          <a:prstGeom prst="rect">
            <a:avLst/>
          </a:prstGeom>
        </p:spPr>
        <p:txBody>
          <a:bodyPr lIns="0" tIns="0" rIns="0" bIns="0" rtlCol="0" anchor="t">
            <a:spAutoFit/>
          </a:bodyPr>
          <a:lstStyle/>
          <a:p>
            <a:pPr algn="r">
              <a:lnSpc>
                <a:spcPts val="6312"/>
              </a:lnSpc>
            </a:pPr>
            <a:r>
              <a:rPr lang="en-US" sz="4508">
                <a:solidFill>
                  <a:srgbClr val="000000"/>
                </a:solidFill>
                <a:latin typeface="Bahianita"/>
              </a:rPr>
              <a:t>ADORACIÓN</a:t>
            </a:r>
          </a:p>
        </p:txBody>
      </p:sp>
      <p:sp>
        <p:nvSpPr>
          <p:cNvPr id="17" name="TextBox 17"/>
          <p:cNvSpPr txBox="1"/>
          <p:nvPr/>
        </p:nvSpPr>
        <p:spPr>
          <a:xfrm>
            <a:off x="13709204" y="9229995"/>
            <a:ext cx="3201966" cy="780822"/>
          </a:xfrm>
          <a:prstGeom prst="rect">
            <a:avLst/>
          </a:prstGeom>
        </p:spPr>
        <p:txBody>
          <a:bodyPr lIns="0" tIns="0" rIns="0" bIns="0" rtlCol="0" anchor="t">
            <a:spAutoFit/>
          </a:bodyPr>
          <a:lstStyle/>
          <a:p>
            <a:pPr algn="r">
              <a:lnSpc>
                <a:spcPts val="6312"/>
              </a:lnSpc>
            </a:pPr>
            <a:r>
              <a:rPr lang="en-US" sz="4508">
                <a:solidFill>
                  <a:srgbClr val="000000"/>
                </a:solidFill>
                <a:latin typeface="Bahianita"/>
              </a:rPr>
              <a:t>ESTUDIO DE LA BIBLIA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sp>
        <p:nvSpPr>
          <p:cNvPr id="2" name="Freeform 2"/>
          <p:cNvSpPr/>
          <p:nvPr/>
        </p:nvSpPr>
        <p:spPr>
          <a:xfrm>
            <a:off x="4490144" y="-1152296"/>
            <a:ext cx="13797856" cy="13125210"/>
          </a:xfrm>
          <a:custGeom>
            <a:avLst/>
            <a:gdLst/>
            <a:ahLst/>
            <a:cxnLst/>
            <a:rect l="l" t="t" r="r" b="b"/>
            <a:pathLst>
              <a:path w="13797856" h="13125210">
                <a:moveTo>
                  <a:pt x="0" y="0"/>
                </a:moveTo>
                <a:lnTo>
                  <a:pt x="13797856" y="0"/>
                </a:lnTo>
                <a:lnTo>
                  <a:pt x="13797856" y="13125211"/>
                </a:lnTo>
                <a:lnTo>
                  <a:pt x="0" y="13125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3" name="AutoShape 3"/>
          <p:cNvSpPr/>
          <p:nvPr/>
        </p:nvSpPr>
        <p:spPr>
          <a:xfrm rot="-5416834">
            <a:off x="-999983" y="1999290"/>
            <a:ext cx="4220910" cy="0"/>
          </a:xfrm>
          <a:prstGeom prst="line">
            <a:avLst/>
          </a:prstGeom>
          <a:ln w="142875" cap="flat">
            <a:solidFill>
              <a:srgbClr val="FFD116"/>
            </a:solidFill>
            <a:prstDash val="solid"/>
            <a:headEnd type="none" w="sm" len="sm"/>
            <a:tailEnd type="none" w="sm" len="sm"/>
          </a:ln>
        </p:spPr>
        <p:txBody>
          <a:bodyPr/>
          <a:lstStyle/>
          <a:p>
            <a:endParaRPr lang="es-ES"/>
          </a:p>
        </p:txBody>
      </p:sp>
      <p:grpSp>
        <p:nvGrpSpPr>
          <p:cNvPr id="4" name="Group 4"/>
          <p:cNvGrpSpPr/>
          <p:nvPr/>
        </p:nvGrpSpPr>
        <p:grpSpPr>
          <a:xfrm>
            <a:off x="16788155" y="698051"/>
            <a:ext cx="330649" cy="33064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116"/>
            </a:solidFill>
          </p:spPr>
          <p:txBody>
            <a:bodyPr/>
            <a:lstStyle/>
            <a:p>
              <a:endParaRPr lang="es-ES"/>
            </a:p>
          </p:txBody>
        </p:sp>
      </p:grpSp>
      <p:grpSp>
        <p:nvGrpSpPr>
          <p:cNvPr id="6" name="Group 6"/>
          <p:cNvGrpSpPr/>
          <p:nvPr/>
        </p:nvGrpSpPr>
        <p:grpSpPr>
          <a:xfrm>
            <a:off x="17261679" y="698051"/>
            <a:ext cx="330649" cy="330649"/>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s-ES"/>
            </a:p>
          </p:txBody>
        </p:sp>
      </p:grpSp>
      <p:grpSp>
        <p:nvGrpSpPr>
          <p:cNvPr id="8" name="Group 8"/>
          <p:cNvGrpSpPr/>
          <p:nvPr/>
        </p:nvGrpSpPr>
        <p:grpSpPr>
          <a:xfrm>
            <a:off x="16316213" y="698051"/>
            <a:ext cx="330649" cy="330649"/>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s-ES"/>
            </a:p>
          </p:txBody>
        </p:sp>
      </p:grpSp>
      <p:sp>
        <p:nvSpPr>
          <p:cNvPr id="10" name="Freeform 10"/>
          <p:cNvSpPr/>
          <p:nvPr/>
        </p:nvSpPr>
        <p:spPr>
          <a:xfrm>
            <a:off x="3083714" y="4068908"/>
            <a:ext cx="4550056" cy="4574951"/>
          </a:xfrm>
          <a:custGeom>
            <a:avLst/>
            <a:gdLst/>
            <a:ahLst/>
            <a:cxnLst/>
            <a:rect l="l" t="t" r="r" b="b"/>
            <a:pathLst>
              <a:path w="4550056" h="4574951">
                <a:moveTo>
                  <a:pt x="0" y="0"/>
                </a:moveTo>
                <a:lnTo>
                  <a:pt x="4550056" y="0"/>
                </a:lnTo>
                <a:lnTo>
                  <a:pt x="4550056" y="4574951"/>
                </a:lnTo>
                <a:lnTo>
                  <a:pt x="0" y="4574951"/>
                </a:lnTo>
                <a:lnTo>
                  <a:pt x="0" y="0"/>
                </a:lnTo>
                <a:close/>
              </a:path>
            </a:pathLst>
          </a:custGeom>
          <a:blipFill>
            <a:blip r:embed="rId4"/>
            <a:stretch>
              <a:fillRect l="-3838" r="-1745"/>
            </a:stretch>
          </a:blipFill>
        </p:spPr>
        <p:txBody>
          <a:bodyPr/>
          <a:lstStyle/>
          <a:p>
            <a:endParaRPr lang="es-ES"/>
          </a:p>
        </p:txBody>
      </p:sp>
      <p:sp>
        <p:nvSpPr>
          <p:cNvPr id="11" name="Freeform 11"/>
          <p:cNvSpPr/>
          <p:nvPr/>
        </p:nvSpPr>
        <p:spPr>
          <a:xfrm>
            <a:off x="9609060" y="3892957"/>
            <a:ext cx="4654420" cy="4926852"/>
          </a:xfrm>
          <a:custGeom>
            <a:avLst/>
            <a:gdLst/>
            <a:ahLst/>
            <a:cxnLst/>
            <a:rect l="l" t="t" r="r" b="b"/>
            <a:pathLst>
              <a:path w="4654420" h="4926852">
                <a:moveTo>
                  <a:pt x="0" y="0"/>
                </a:moveTo>
                <a:lnTo>
                  <a:pt x="4654421" y="0"/>
                </a:lnTo>
                <a:lnTo>
                  <a:pt x="4654421" y="4926852"/>
                </a:lnTo>
                <a:lnTo>
                  <a:pt x="0" y="4926852"/>
                </a:lnTo>
                <a:lnTo>
                  <a:pt x="0" y="0"/>
                </a:lnTo>
                <a:close/>
              </a:path>
            </a:pathLst>
          </a:custGeom>
          <a:blipFill>
            <a:blip r:embed="rId5"/>
            <a:stretch>
              <a:fillRect/>
            </a:stretch>
          </a:blipFill>
        </p:spPr>
        <p:txBody>
          <a:bodyPr/>
          <a:lstStyle/>
          <a:p>
            <a:endParaRPr lang="es-ES"/>
          </a:p>
        </p:txBody>
      </p:sp>
      <p:sp>
        <p:nvSpPr>
          <p:cNvPr id="12" name="TextBox 12"/>
          <p:cNvSpPr txBox="1"/>
          <p:nvPr/>
        </p:nvSpPr>
        <p:spPr>
          <a:xfrm>
            <a:off x="1528756" y="2183846"/>
            <a:ext cx="12677778" cy="1533161"/>
          </a:xfrm>
          <a:prstGeom prst="rect">
            <a:avLst/>
          </a:prstGeom>
        </p:spPr>
        <p:txBody>
          <a:bodyPr lIns="0" tIns="0" rIns="0" bIns="0" rtlCol="0" anchor="t">
            <a:spAutoFit/>
          </a:bodyPr>
          <a:lstStyle/>
          <a:p>
            <a:pPr>
              <a:lnSpc>
                <a:spcPts val="11681"/>
              </a:lnSpc>
            </a:pPr>
            <a:r>
              <a:rPr lang="en-US" sz="11232" spc="-303" dirty="0">
                <a:solidFill>
                  <a:srgbClr val="000000"/>
                </a:solidFill>
                <a:latin typeface="Antonio Bold"/>
              </a:rPr>
              <a:t>RELACIÓN CON LOS DEMAS</a:t>
            </a:r>
          </a:p>
        </p:txBody>
      </p:sp>
      <p:sp>
        <p:nvSpPr>
          <p:cNvPr id="13" name="TextBox 13"/>
          <p:cNvSpPr txBox="1"/>
          <p:nvPr/>
        </p:nvSpPr>
        <p:spPr>
          <a:xfrm>
            <a:off x="1528756" y="1507680"/>
            <a:ext cx="2063004" cy="405772"/>
          </a:xfrm>
          <a:prstGeom prst="rect">
            <a:avLst/>
          </a:prstGeom>
        </p:spPr>
        <p:txBody>
          <a:bodyPr lIns="0" tIns="0" rIns="0" bIns="0" rtlCol="0" anchor="t">
            <a:spAutoFit/>
          </a:bodyPr>
          <a:lstStyle/>
          <a:p>
            <a:pPr>
              <a:lnSpc>
                <a:spcPts val="3359"/>
              </a:lnSpc>
            </a:pPr>
            <a:r>
              <a:rPr lang="en-US" sz="2399">
                <a:solidFill>
                  <a:srgbClr val="1D3055"/>
                </a:solidFill>
                <a:latin typeface="Inter Bold"/>
              </a:rPr>
              <a:t>2 PILAR</a:t>
            </a:r>
          </a:p>
        </p:txBody>
      </p:sp>
      <p:sp>
        <p:nvSpPr>
          <p:cNvPr id="14" name="TextBox 14"/>
          <p:cNvSpPr txBox="1"/>
          <p:nvPr/>
        </p:nvSpPr>
        <p:spPr>
          <a:xfrm>
            <a:off x="3245944" y="8910034"/>
            <a:ext cx="4387826" cy="688747"/>
          </a:xfrm>
          <a:prstGeom prst="rect">
            <a:avLst/>
          </a:prstGeom>
        </p:spPr>
        <p:txBody>
          <a:bodyPr lIns="0" tIns="0" rIns="0" bIns="0" rtlCol="0" anchor="t">
            <a:spAutoFit/>
          </a:bodyPr>
          <a:lstStyle/>
          <a:p>
            <a:pPr algn="ctr">
              <a:lnSpc>
                <a:spcPts val="5612"/>
              </a:lnSpc>
            </a:pPr>
            <a:r>
              <a:rPr lang="en-US" sz="4008">
                <a:solidFill>
                  <a:srgbClr val="000000"/>
                </a:solidFill>
                <a:latin typeface="Bahianita"/>
              </a:rPr>
              <a:t>GRUPOS DE AMISTAD Y TESTIFICACIÓN</a:t>
            </a:r>
          </a:p>
        </p:txBody>
      </p:sp>
      <p:sp>
        <p:nvSpPr>
          <p:cNvPr id="15" name="TextBox 15"/>
          <p:cNvSpPr txBox="1"/>
          <p:nvPr/>
        </p:nvSpPr>
        <p:spPr>
          <a:xfrm>
            <a:off x="10774467" y="8910034"/>
            <a:ext cx="2323607" cy="706180"/>
          </a:xfrm>
          <a:prstGeom prst="rect">
            <a:avLst/>
          </a:prstGeom>
        </p:spPr>
        <p:txBody>
          <a:bodyPr lIns="0" tIns="0" rIns="0" bIns="0" rtlCol="0" anchor="t">
            <a:spAutoFit/>
          </a:bodyPr>
          <a:lstStyle/>
          <a:p>
            <a:pPr algn="r">
              <a:lnSpc>
                <a:spcPts val="5701"/>
              </a:lnSpc>
            </a:pPr>
            <a:r>
              <a:rPr lang="en-US" sz="4072">
                <a:solidFill>
                  <a:srgbClr val="000000"/>
                </a:solidFill>
                <a:latin typeface="Bahianita"/>
              </a:rPr>
              <a:t>COMPAÑERISMO</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sp>
        <p:nvSpPr>
          <p:cNvPr id="2" name="Freeform 2"/>
          <p:cNvSpPr/>
          <p:nvPr/>
        </p:nvSpPr>
        <p:spPr>
          <a:xfrm>
            <a:off x="4490144" y="-1152296"/>
            <a:ext cx="13797856" cy="13125210"/>
          </a:xfrm>
          <a:custGeom>
            <a:avLst/>
            <a:gdLst/>
            <a:ahLst/>
            <a:cxnLst/>
            <a:rect l="l" t="t" r="r" b="b"/>
            <a:pathLst>
              <a:path w="13797856" h="13125210">
                <a:moveTo>
                  <a:pt x="0" y="0"/>
                </a:moveTo>
                <a:lnTo>
                  <a:pt x="13797856" y="0"/>
                </a:lnTo>
                <a:lnTo>
                  <a:pt x="13797856" y="13125211"/>
                </a:lnTo>
                <a:lnTo>
                  <a:pt x="0" y="131252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s-ES"/>
          </a:p>
        </p:txBody>
      </p:sp>
      <p:sp>
        <p:nvSpPr>
          <p:cNvPr id="3" name="AutoShape 3"/>
          <p:cNvSpPr/>
          <p:nvPr/>
        </p:nvSpPr>
        <p:spPr>
          <a:xfrm rot="-5416834">
            <a:off x="-999983" y="1999290"/>
            <a:ext cx="4220910" cy="0"/>
          </a:xfrm>
          <a:prstGeom prst="line">
            <a:avLst/>
          </a:prstGeom>
          <a:ln w="142875" cap="flat">
            <a:solidFill>
              <a:srgbClr val="FFD116"/>
            </a:solidFill>
            <a:prstDash val="solid"/>
            <a:headEnd type="none" w="sm" len="sm"/>
            <a:tailEnd type="none" w="sm" len="sm"/>
          </a:ln>
        </p:spPr>
        <p:txBody>
          <a:bodyPr/>
          <a:lstStyle/>
          <a:p>
            <a:endParaRPr lang="es-ES"/>
          </a:p>
        </p:txBody>
      </p:sp>
      <p:grpSp>
        <p:nvGrpSpPr>
          <p:cNvPr id="4" name="Group 4"/>
          <p:cNvGrpSpPr/>
          <p:nvPr/>
        </p:nvGrpSpPr>
        <p:grpSpPr>
          <a:xfrm>
            <a:off x="16788155" y="698051"/>
            <a:ext cx="330649" cy="330649"/>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116"/>
            </a:solidFill>
          </p:spPr>
          <p:txBody>
            <a:bodyPr/>
            <a:lstStyle/>
            <a:p>
              <a:endParaRPr lang="es-ES"/>
            </a:p>
          </p:txBody>
        </p:sp>
      </p:grpSp>
      <p:grpSp>
        <p:nvGrpSpPr>
          <p:cNvPr id="6" name="Group 6"/>
          <p:cNvGrpSpPr/>
          <p:nvPr/>
        </p:nvGrpSpPr>
        <p:grpSpPr>
          <a:xfrm>
            <a:off x="17261679" y="698051"/>
            <a:ext cx="330649" cy="330649"/>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s-ES"/>
            </a:p>
          </p:txBody>
        </p:sp>
      </p:grpSp>
      <p:grpSp>
        <p:nvGrpSpPr>
          <p:cNvPr id="8" name="Group 8"/>
          <p:cNvGrpSpPr/>
          <p:nvPr/>
        </p:nvGrpSpPr>
        <p:grpSpPr>
          <a:xfrm>
            <a:off x="16316213" y="698051"/>
            <a:ext cx="330649" cy="330649"/>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s-ES"/>
            </a:p>
          </p:txBody>
        </p:sp>
      </p:grpSp>
      <p:sp>
        <p:nvSpPr>
          <p:cNvPr id="10" name="Freeform 10"/>
          <p:cNvSpPr/>
          <p:nvPr/>
        </p:nvSpPr>
        <p:spPr>
          <a:xfrm>
            <a:off x="3600045" y="4535128"/>
            <a:ext cx="3831509" cy="4200657"/>
          </a:xfrm>
          <a:custGeom>
            <a:avLst/>
            <a:gdLst/>
            <a:ahLst/>
            <a:cxnLst/>
            <a:rect l="l" t="t" r="r" b="b"/>
            <a:pathLst>
              <a:path w="3831509" h="4200657">
                <a:moveTo>
                  <a:pt x="0" y="0"/>
                </a:moveTo>
                <a:lnTo>
                  <a:pt x="3831508" y="0"/>
                </a:lnTo>
                <a:lnTo>
                  <a:pt x="3831508" y="4200658"/>
                </a:lnTo>
                <a:lnTo>
                  <a:pt x="0" y="4200658"/>
                </a:lnTo>
                <a:lnTo>
                  <a:pt x="0" y="0"/>
                </a:lnTo>
                <a:close/>
              </a:path>
            </a:pathLst>
          </a:custGeom>
          <a:blipFill>
            <a:blip r:embed="rId4"/>
            <a:stretch>
              <a:fillRect/>
            </a:stretch>
          </a:blipFill>
        </p:spPr>
        <p:txBody>
          <a:bodyPr/>
          <a:lstStyle/>
          <a:p>
            <a:endParaRPr lang="es-ES"/>
          </a:p>
        </p:txBody>
      </p:sp>
      <p:sp>
        <p:nvSpPr>
          <p:cNvPr id="11" name="Freeform 11"/>
          <p:cNvSpPr/>
          <p:nvPr/>
        </p:nvSpPr>
        <p:spPr>
          <a:xfrm>
            <a:off x="9487223" y="4358317"/>
            <a:ext cx="5358656" cy="4554279"/>
          </a:xfrm>
          <a:custGeom>
            <a:avLst/>
            <a:gdLst/>
            <a:ahLst/>
            <a:cxnLst/>
            <a:rect l="l" t="t" r="r" b="b"/>
            <a:pathLst>
              <a:path w="5358656" h="4554279">
                <a:moveTo>
                  <a:pt x="0" y="0"/>
                </a:moveTo>
                <a:lnTo>
                  <a:pt x="5358657" y="0"/>
                </a:lnTo>
                <a:lnTo>
                  <a:pt x="5358657" y="4554280"/>
                </a:lnTo>
                <a:lnTo>
                  <a:pt x="0" y="4554280"/>
                </a:lnTo>
                <a:lnTo>
                  <a:pt x="0" y="0"/>
                </a:lnTo>
                <a:close/>
              </a:path>
            </a:pathLst>
          </a:custGeom>
          <a:blipFill>
            <a:blip r:embed="rId5"/>
            <a:stretch>
              <a:fillRect/>
            </a:stretch>
          </a:blipFill>
        </p:spPr>
        <p:txBody>
          <a:bodyPr/>
          <a:lstStyle/>
          <a:p>
            <a:endParaRPr lang="es-ES"/>
          </a:p>
        </p:txBody>
      </p:sp>
      <p:sp>
        <p:nvSpPr>
          <p:cNvPr id="12" name="TextBox 12"/>
          <p:cNvSpPr txBox="1"/>
          <p:nvPr/>
        </p:nvSpPr>
        <p:spPr>
          <a:xfrm>
            <a:off x="1528756" y="2183846"/>
            <a:ext cx="14167760" cy="1533161"/>
          </a:xfrm>
          <a:prstGeom prst="rect">
            <a:avLst/>
          </a:prstGeom>
        </p:spPr>
        <p:txBody>
          <a:bodyPr lIns="0" tIns="0" rIns="0" bIns="0" rtlCol="0" anchor="t">
            <a:spAutoFit/>
          </a:bodyPr>
          <a:lstStyle/>
          <a:p>
            <a:pPr>
              <a:lnSpc>
                <a:spcPts val="11681"/>
              </a:lnSpc>
            </a:pPr>
            <a:r>
              <a:rPr lang="en-US" sz="11232" spc="-303" dirty="0">
                <a:solidFill>
                  <a:srgbClr val="000000"/>
                </a:solidFill>
                <a:latin typeface="Antonio Bold"/>
              </a:rPr>
              <a:t>RELACIÓN CON LA MISION</a:t>
            </a:r>
          </a:p>
        </p:txBody>
      </p:sp>
      <p:sp>
        <p:nvSpPr>
          <p:cNvPr id="13" name="TextBox 13"/>
          <p:cNvSpPr txBox="1"/>
          <p:nvPr/>
        </p:nvSpPr>
        <p:spPr>
          <a:xfrm>
            <a:off x="1528756" y="1507680"/>
            <a:ext cx="2063004" cy="405772"/>
          </a:xfrm>
          <a:prstGeom prst="rect">
            <a:avLst/>
          </a:prstGeom>
        </p:spPr>
        <p:txBody>
          <a:bodyPr lIns="0" tIns="0" rIns="0" bIns="0" rtlCol="0" anchor="t">
            <a:spAutoFit/>
          </a:bodyPr>
          <a:lstStyle/>
          <a:p>
            <a:pPr>
              <a:lnSpc>
                <a:spcPts val="3359"/>
              </a:lnSpc>
            </a:pPr>
            <a:r>
              <a:rPr lang="en-US" sz="2399">
                <a:solidFill>
                  <a:srgbClr val="1D3055"/>
                </a:solidFill>
                <a:latin typeface="Inter Bold"/>
              </a:rPr>
              <a:t>3 PILAR</a:t>
            </a:r>
          </a:p>
        </p:txBody>
      </p:sp>
      <p:sp>
        <p:nvSpPr>
          <p:cNvPr id="14" name="TextBox 14"/>
          <p:cNvSpPr txBox="1"/>
          <p:nvPr/>
        </p:nvSpPr>
        <p:spPr>
          <a:xfrm>
            <a:off x="3321886" y="8902582"/>
            <a:ext cx="4387826" cy="743537"/>
          </a:xfrm>
          <a:prstGeom prst="rect">
            <a:avLst/>
          </a:prstGeom>
        </p:spPr>
        <p:txBody>
          <a:bodyPr lIns="0" tIns="0" rIns="0" bIns="0" rtlCol="0" anchor="t">
            <a:spAutoFit/>
          </a:bodyPr>
          <a:lstStyle/>
          <a:p>
            <a:pPr algn="ctr">
              <a:lnSpc>
                <a:spcPts val="6312"/>
              </a:lnSpc>
            </a:pPr>
            <a:r>
              <a:rPr lang="en-US" sz="4508" dirty="0">
                <a:solidFill>
                  <a:srgbClr val="000000"/>
                </a:solidFill>
                <a:latin typeface="Bahianita"/>
              </a:rPr>
              <a:t>TESTIFICACION</a:t>
            </a:r>
          </a:p>
        </p:txBody>
      </p:sp>
      <p:sp>
        <p:nvSpPr>
          <p:cNvPr id="15" name="TextBox 15"/>
          <p:cNvSpPr txBox="1"/>
          <p:nvPr/>
        </p:nvSpPr>
        <p:spPr>
          <a:xfrm>
            <a:off x="10956795" y="8928924"/>
            <a:ext cx="3428522" cy="780823"/>
          </a:xfrm>
          <a:prstGeom prst="rect">
            <a:avLst/>
          </a:prstGeom>
        </p:spPr>
        <p:txBody>
          <a:bodyPr lIns="0" tIns="0" rIns="0" bIns="0" rtlCol="0" anchor="t">
            <a:spAutoFit/>
          </a:bodyPr>
          <a:lstStyle/>
          <a:p>
            <a:pPr algn="r">
              <a:lnSpc>
                <a:spcPts val="6312"/>
              </a:lnSpc>
            </a:pPr>
            <a:r>
              <a:rPr lang="en-US" sz="4508">
                <a:solidFill>
                  <a:srgbClr val="000000"/>
                </a:solidFill>
                <a:latin typeface="Bahianita"/>
              </a:rPr>
              <a:t>USO DE LA TECNOLOGIA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116"/>
        </a:solidFill>
        <a:effectLst/>
      </p:bgPr>
    </p:bg>
    <p:spTree>
      <p:nvGrpSpPr>
        <p:cNvPr id="1" name=""/>
        <p:cNvGrpSpPr/>
        <p:nvPr/>
      </p:nvGrpSpPr>
      <p:grpSpPr>
        <a:xfrm>
          <a:off x="0" y="0"/>
          <a:ext cx="0" cy="0"/>
          <a:chOff x="0" y="0"/>
          <a:chExt cx="0" cy="0"/>
        </a:xfrm>
      </p:grpSpPr>
      <p:sp>
        <p:nvSpPr>
          <p:cNvPr id="2" name="Freeform 2"/>
          <p:cNvSpPr/>
          <p:nvPr/>
        </p:nvSpPr>
        <p:spPr>
          <a:xfrm>
            <a:off x="-8144435" y="769183"/>
            <a:ext cx="16905574" cy="8748635"/>
          </a:xfrm>
          <a:custGeom>
            <a:avLst/>
            <a:gdLst/>
            <a:ahLst/>
            <a:cxnLst/>
            <a:rect l="l" t="t" r="r" b="b"/>
            <a:pathLst>
              <a:path w="16905574" h="8748635">
                <a:moveTo>
                  <a:pt x="0" y="0"/>
                </a:moveTo>
                <a:lnTo>
                  <a:pt x="16905574" y="0"/>
                </a:lnTo>
                <a:lnTo>
                  <a:pt x="16905574" y="8748634"/>
                </a:lnTo>
                <a:lnTo>
                  <a:pt x="0" y="87486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s-ES"/>
          </a:p>
        </p:txBody>
      </p:sp>
      <p:sp>
        <p:nvSpPr>
          <p:cNvPr id="3" name="Freeform 3"/>
          <p:cNvSpPr/>
          <p:nvPr/>
        </p:nvSpPr>
        <p:spPr>
          <a:xfrm>
            <a:off x="9526861" y="769183"/>
            <a:ext cx="16905574" cy="8748635"/>
          </a:xfrm>
          <a:custGeom>
            <a:avLst/>
            <a:gdLst/>
            <a:ahLst/>
            <a:cxnLst/>
            <a:rect l="l" t="t" r="r" b="b"/>
            <a:pathLst>
              <a:path w="16905574" h="8748635">
                <a:moveTo>
                  <a:pt x="0" y="0"/>
                </a:moveTo>
                <a:lnTo>
                  <a:pt x="16905574" y="0"/>
                </a:lnTo>
                <a:lnTo>
                  <a:pt x="16905574" y="8748634"/>
                </a:lnTo>
                <a:lnTo>
                  <a:pt x="0" y="8748634"/>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s-ES"/>
          </a:p>
        </p:txBody>
      </p:sp>
      <p:grpSp>
        <p:nvGrpSpPr>
          <p:cNvPr id="4" name="Group 4"/>
          <p:cNvGrpSpPr/>
          <p:nvPr/>
        </p:nvGrpSpPr>
        <p:grpSpPr>
          <a:xfrm>
            <a:off x="1091763" y="1091045"/>
            <a:ext cx="16104474" cy="8104909"/>
            <a:chOff x="0" y="0"/>
            <a:chExt cx="21472632" cy="10806546"/>
          </a:xfrm>
        </p:grpSpPr>
        <p:pic>
          <p:nvPicPr>
            <p:cNvPr id="5" name="Picture 5"/>
            <p:cNvPicPr>
              <a:picLocks noChangeAspect="1"/>
            </p:cNvPicPr>
            <p:nvPr/>
          </p:nvPicPr>
          <p:blipFill>
            <a:blip r:embed="rId4">
              <a:alphaModFix amt="50000"/>
            </a:blip>
            <a:srcRect l="6042" t="16516" r="5712" b="16866"/>
            <a:stretch>
              <a:fillRect/>
            </a:stretch>
          </p:blipFill>
          <p:spPr>
            <a:xfrm>
              <a:off x="0" y="0"/>
              <a:ext cx="21472632" cy="10806546"/>
            </a:xfrm>
            <a:prstGeom prst="rect">
              <a:avLst/>
            </a:prstGeom>
          </p:spPr>
        </p:pic>
      </p:grpSp>
      <p:sp>
        <p:nvSpPr>
          <p:cNvPr id="6" name="Freeform 6"/>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97000"/>
            </a:blip>
            <a:stretch>
              <a:fillRect t="-14311" r="-3092" b="-7872"/>
            </a:stretch>
          </a:blipFill>
        </p:spPr>
        <p:txBody>
          <a:bodyPr/>
          <a:lstStyle/>
          <a:p>
            <a:endParaRPr lang="es-ES"/>
          </a:p>
        </p:txBody>
      </p:sp>
      <p:sp>
        <p:nvSpPr>
          <p:cNvPr id="7" name="TextBox 7"/>
          <p:cNvSpPr txBox="1"/>
          <p:nvPr/>
        </p:nvSpPr>
        <p:spPr>
          <a:xfrm>
            <a:off x="1841434" y="2333890"/>
            <a:ext cx="14605131" cy="5411738"/>
          </a:xfrm>
          <a:prstGeom prst="rect">
            <a:avLst/>
          </a:prstGeom>
        </p:spPr>
        <p:txBody>
          <a:bodyPr lIns="0" tIns="0" rIns="0" bIns="0" rtlCol="0" anchor="t">
            <a:spAutoFit/>
          </a:bodyPr>
          <a:lstStyle/>
          <a:p>
            <a:pPr algn="ctr">
              <a:lnSpc>
                <a:spcPts val="21071"/>
              </a:lnSpc>
            </a:pPr>
            <a:r>
              <a:rPr lang="en-US" sz="17857" spc="-482" dirty="0">
                <a:solidFill>
                  <a:srgbClr val="FFFFFF"/>
                </a:solidFill>
                <a:latin typeface="Antonio Bold"/>
              </a:rPr>
              <a:t>RELACIÓN CON DIOS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grpSp>
        <p:nvGrpSpPr>
          <p:cNvPr id="2" name="Group 2"/>
          <p:cNvGrpSpPr/>
          <p:nvPr/>
        </p:nvGrpSpPr>
        <p:grpSpPr>
          <a:xfrm>
            <a:off x="4566826" y="0"/>
            <a:ext cx="4166687" cy="10287000"/>
            <a:chOff x="0" y="0"/>
            <a:chExt cx="872111" cy="2153126"/>
          </a:xfrm>
        </p:grpSpPr>
        <p:sp>
          <p:nvSpPr>
            <p:cNvPr id="3" name="Freeform 3"/>
            <p:cNvSpPr/>
            <p:nvPr/>
          </p:nvSpPr>
          <p:spPr>
            <a:xfrm>
              <a:off x="0" y="0"/>
              <a:ext cx="872111" cy="2153126"/>
            </a:xfrm>
            <a:custGeom>
              <a:avLst/>
              <a:gdLst/>
              <a:ahLst/>
              <a:cxnLst/>
              <a:rect l="l" t="t" r="r" b="b"/>
              <a:pathLst>
                <a:path w="872111" h="2153126">
                  <a:moveTo>
                    <a:pt x="0" y="0"/>
                  </a:moveTo>
                  <a:lnTo>
                    <a:pt x="872111" y="0"/>
                  </a:lnTo>
                  <a:lnTo>
                    <a:pt x="872111" y="2153126"/>
                  </a:lnTo>
                  <a:lnTo>
                    <a:pt x="0" y="2153126"/>
                  </a:lnTo>
                  <a:close/>
                </a:path>
              </a:pathLst>
            </a:custGeom>
            <a:solidFill>
              <a:srgbClr val="001847"/>
            </a:solidFill>
          </p:spPr>
          <p:txBody>
            <a:bodyPr/>
            <a:lstStyle/>
            <a:p>
              <a:endParaRPr lang="es-ES"/>
            </a:p>
          </p:txBody>
        </p:sp>
      </p:grpSp>
      <p:grpSp>
        <p:nvGrpSpPr>
          <p:cNvPr id="4" name="Group 4"/>
          <p:cNvGrpSpPr/>
          <p:nvPr/>
        </p:nvGrpSpPr>
        <p:grpSpPr>
          <a:xfrm>
            <a:off x="7769918" y="3495207"/>
            <a:ext cx="8719346" cy="952968"/>
            <a:chOff x="0" y="0"/>
            <a:chExt cx="1825007" cy="199462"/>
          </a:xfrm>
        </p:grpSpPr>
        <p:sp>
          <p:nvSpPr>
            <p:cNvPr id="5" name="Freeform 5"/>
            <p:cNvSpPr/>
            <p:nvPr/>
          </p:nvSpPr>
          <p:spPr>
            <a:xfrm>
              <a:off x="0" y="0"/>
              <a:ext cx="1825007" cy="199462"/>
            </a:xfrm>
            <a:custGeom>
              <a:avLst/>
              <a:gdLst/>
              <a:ahLst/>
              <a:cxnLst/>
              <a:rect l="l" t="t" r="r" b="b"/>
              <a:pathLst>
                <a:path w="1825007" h="199462">
                  <a:moveTo>
                    <a:pt x="0" y="0"/>
                  </a:moveTo>
                  <a:lnTo>
                    <a:pt x="1825007" y="0"/>
                  </a:lnTo>
                  <a:lnTo>
                    <a:pt x="1825007" y="199462"/>
                  </a:lnTo>
                  <a:lnTo>
                    <a:pt x="0" y="199462"/>
                  </a:lnTo>
                  <a:close/>
                </a:path>
              </a:pathLst>
            </a:custGeom>
            <a:solidFill>
              <a:srgbClr val="FFD116"/>
            </a:solidFill>
          </p:spPr>
          <p:txBody>
            <a:bodyPr/>
            <a:lstStyle/>
            <a:p>
              <a:endParaRPr lang="es-ES"/>
            </a:p>
          </p:txBody>
        </p:sp>
      </p:grpSp>
      <p:sp>
        <p:nvSpPr>
          <p:cNvPr id="6" name="AutoShape 6"/>
          <p:cNvSpPr/>
          <p:nvPr/>
        </p:nvSpPr>
        <p:spPr>
          <a:xfrm>
            <a:off x="9143975" y="9281789"/>
            <a:ext cx="5971232" cy="0"/>
          </a:xfrm>
          <a:prstGeom prst="line">
            <a:avLst/>
          </a:prstGeom>
          <a:ln w="28575" cap="flat">
            <a:solidFill>
              <a:srgbClr val="001847"/>
            </a:solidFill>
            <a:prstDash val="solid"/>
            <a:headEnd type="none" w="sm" len="sm"/>
            <a:tailEnd type="none" w="sm" len="sm"/>
          </a:ln>
        </p:spPr>
        <p:txBody>
          <a:bodyPr/>
          <a:lstStyle/>
          <a:p>
            <a:endParaRPr lang="es-ES"/>
          </a:p>
        </p:txBody>
      </p:sp>
      <p:sp>
        <p:nvSpPr>
          <p:cNvPr id="7" name="AutoShape 7"/>
          <p:cNvSpPr/>
          <p:nvPr/>
        </p:nvSpPr>
        <p:spPr>
          <a:xfrm rot="6049">
            <a:off x="9143994" y="972708"/>
            <a:ext cx="8119736" cy="0"/>
          </a:xfrm>
          <a:prstGeom prst="line">
            <a:avLst/>
          </a:prstGeom>
          <a:ln w="28575" cap="flat">
            <a:solidFill>
              <a:srgbClr val="001847"/>
            </a:solidFill>
            <a:prstDash val="solid"/>
            <a:headEnd type="none" w="sm" len="sm"/>
            <a:tailEnd type="none" w="sm" len="sm"/>
          </a:ln>
        </p:spPr>
        <p:txBody>
          <a:bodyPr/>
          <a:lstStyle/>
          <a:p>
            <a:endParaRPr lang="es-ES"/>
          </a:p>
        </p:txBody>
      </p:sp>
      <p:sp>
        <p:nvSpPr>
          <p:cNvPr id="8" name="AutoShape 8"/>
          <p:cNvSpPr/>
          <p:nvPr/>
        </p:nvSpPr>
        <p:spPr>
          <a:xfrm rot="5399999">
            <a:off x="13746595" y="4496980"/>
            <a:ext cx="7062832" cy="0"/>
          </a:xfrm>
          <a:prstGeom prst="line">
            <a:avLst/>
          </a:prstGeom>
          <a:ln w="28575" cap="flat">
            <a:solidFill>
              <a:srgbClr val="001847"/>
            </a:solidFill>
            <a:prstDash val="solid"/>
            <a:headEnd type="none" w="sm" len="sm"/>
            <a:tailEnd type="none" w="sm" len="sm"/>
          </a:ln>
        </p:spPr>
        <p:txBody>
          <a:bodyPr/>
          <a:lstStyle/>
          <a:p>
            <a:endParaRPr lang="es-ES"/>
          </a:p>
        </p:txBody>
      </p:sp>
      <p:grpSp>
        <p:nvGrpSpPr>
          <p:cNvPr id="9" name="Group 9"/>
          <p:cNvGrpSpPr/>
          <p:nvPr/>
        </p:nvGrpSpPr>
        <p:grpSpPr>
          <a:xfrm>
            <a:off x="955589" y="965564"/>
            <a:ext cx="6671455" cy="8330512"/>
            <a:chOff x="0" y="0"/>
            <a:chExt cx="8895273" cy="11107350"/>
          </a:xfrm>
        </p:grpSpPr>
        <p:pic>
          <p:nvPicPr>
            <p:cNvPr id="10" name="Picture 10"/>
            <p:cNvPicPr>
              <a:picLocks noChangeAspect="1"/>
            </p:cNvPicPr>
            <p:nvPr/>
          </p:nvPicPr>
          <p:blipFill>
            <a:blip r:embed="rId2"/>
            <a:srcRect l="171" r="11037"/>
            <a:stretch>
              <a:fillRect/>
            </a:stretch>
          </p:blipFill>
          <p:spPr>
            <a:xfrm>
              <a:off x="0" y="0"/>
              <a:ext cx="8895273" cy="11107350"/>
            </a:xfrm>
            <a:prstGeom prst="rect">
              <a:avLst/>
            </a:prstGeom>
          </p:spPr>
        </p:pic>
      </p:grpSp>
      <p:sp>
        <p:nvSpPr>
          <p:cNvPr id="11" name="TextBox 11"/>
          <p:cNvSpPr txBox="1"/>
          <p:nvPr/>
        </p:nvSpPr>
        <p:spPr>
          <a:xfrm>
            <a:off x="8842966" y="1245723"/>
            <a:ext cx="7509502" cy="2381037"/>
          </a:xfrm>
          <a:prstGeom prst="rect">
            <a:avLst/>
          </a:prstGeom>
        </p:spPr>
        <p:txBody>
          <a:bodyPr lIns="0" tIns="0" rIns="0" bIns="0" rtlCol="0" anchor="t">
            <a:spAutoFit/>
          </a:bodyPr>
          <a:lstStyle/>
          <a:p>
            <a:pPr algn="ctr">
              <a:lnSpc>
                <a:spcPts val="19436"/>
              </a:lnSpc>
            </a:pPr>
            <a:r>
              <a:rPr lang="en-US" sz="13883" dirty="0">
                <a:solidFill>
                  <a:srgbClr val="001847"/>
                </a:solidFill>
                <a:latin typeface="Antonio Bold"/>
              </a:rPr>
              <a:t>ORACIÓN</a:t>
            </a:r>
          </a:p>
        </p:txBody>
      </p:sp>
      <p:sp>
        <p:nvSpPr>
          <p:cNvPr id="12" name="TextBox 12"/>
          <p:cNvSpPr txBox="1"/>
          <p:nvPr/>
        </p:nvSpPr>
        <p:spPr>
          <a:xfrm>
            <a:off x="7928171" y="3550559"/>
            <a:ext cx="8896240" cy="737158"/>
          </a:xfrm>
          <a:prstGeom prst="rect">
            <a:avLst/>
          </a:prstGeom>
        </p:spPr>
        <p:txBody>
          <a:bodyPr lIns="0" tIns="0" rIns="0" bIns="0" rtlCol="0" anchor="t">
            <a:spAutoFit/>
          </a:bodyPr>
          <a:lstStyle/>
          <a:p>
            <a:pPr>
              <a:lnSpc>
                <a:spcPts val="6094"/>
              </a:lnSpc>
            </a:pPr>
            <a:r>
              <a:rPr lang="en-US" sz="4353" spc="-156">
                <a:solidFill>
                  <a:srgbClr val="001847"/>
                </a:solidFill>
                <a:latin typeface="Antonio Light"/>
              </a:rPr>
              <a:t>Hablando con Dios en el Lenguaje de los Jóvenes!</a:t>
            </a:r>
          </a:p>
        </p:txBody>
      </p:sp>
      <p:sp>
        <p:nvSpPr>
          <p:cNvPr id="13" name="TextBox 13"/>
          <p:cNvSpPr txBox="1"/>
          <p:nvPr/>
        </p:nvSpPr>
        <p:spPr>
          <a:xfrm>
            <a:off x="9144000" y="4652656"/>
            <a:ext cx="7345264" cy="4156363"/>
          </a:xfrm>
          <a:prstGeom prst="rect">
            <a:avLst/>
          </a:prstGeom>
        </p:spPr>
        <p:txBody>
          <a:bodyPr lIns="0" tIns="0" rIns="0" bIns="0" rtlCol="0" anchor="t">
            <a:spAutoFit/>
          </a:bodyPr>
          <a:lstStyle/>
          <a:p>
            <a:pPr>
              <a:lnSpc>
                <a:spcPts val="5949"/>
              </a:lnSpc>
            </a:pPr>
            <a:r>
              <a:rPr lang="en-US" sz="4249">
                <a:solidFill>
                  <a:srgbClr val="001847"/>
                </a:solidFill>
                <a:latin typeface="Inter Bold"/>
              </a:rPr>
              <a:t>1. Bandos de oración.</a:t>
            </a:r>
          </a:p>
          <a:p>
            <a:pPr>
              <a:lnSpc>
                <a:spcPts val="5949"/>
              </a:lnSpc>
            </a:pPr>
            <a:r>
              <a:rPr lang="en-US" sz="4249">
                <a:solidFill>
                  <a:srgbClr val="001847"/>
                </a:solidFill>
                <a:latin typeface="Inter Bold"/>
              </a:rPr>
              <a:t>2. Oración intercesora.</a:t>
            </a:r>
          </a:p>
          <a:p>
            <a:pPr>
              <a:lnSpc>
                <a:spcPts val="5949"/>
              </a:lnSpc>
            </a:pPr>
            <a:r>
              <a:rPr lang="en-US" sz="4249">
                <a:solidFill>
                  <a:srgbClr val="001847"/>
                </a:solidFill>
                <a:latin typeface="Inter Bold"/>
              </a:rPr>
              <a:t>3. Testimonios de oración.</a:t>
            </a:r>
          </a:p>
          <a:p>
            <a:pPr>
              <a:lnSpc>
                <a:spcPts val="5949"/>
              </a:lnSpc>
            </a:pPr>
            <a:r>
              <a:rPr lang="en-US" sz="4249">
                <a:solidFill>
                  <a:srgbClr val="001847"/>
                </a:solidFill>
                <a:latin typeface="Inter Bold"/>
              </a:rPr>
              <a:t>4. Oración por un proyecto.</a:t>
            </a:r>
          </a:p>
          <a:p>
            <a:pPr>
              <a:lnSpc>
                <a:spcPts val="5949"/>
              </a:lnSpc>
            </a:pPr>
            <a:r>
              <a:rPr lang="en-US" sz="4249">
                <a:solidFill>
                  <a:srgbClr val="001847"/>
                </a:solidFill>
                <a:latin typeface="Inter Bold"/>
              </a:rPr>
              <a:t>5.  Libreta de oración.</a:t>
            </a:r>
          </a:p>
          <a:p>
            <a:pPr>
              <a:lnSpc>
                <a:spcPts val="3271"/>
              </a:lnSpc>
            </a:pPr>
            <a:endParaRPr lang="en-US" sz="4249">
              <a:solidFill>
                <a:srgbClr val="001847"/>
              </a:solidFill>
              <a:latin typeface="Inter Bold"/>
            </a:endParaRPr>
          </a:p>
        </p:txBody>
      </p:sp>
      <p:grpSp>
        <p:nvGrpSpPr>
          <p:cNvPr id="14" name="Group 14"/>
          <p:cNvGrpSpPr/>
          <p:nvPr/>
        </p:nvGrpSpPr>
        <p:grpSpPr>
          <a:xfrm>
            <a:off x="16659086" y="9116464"/>
            <a:ext cx="330649" cy="330649"/>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116"/>
            </a:solidFill>
          </p:spPr>
          <p:txBody>
            <a:bodyPr/>
            <a:lstStyle/>
            <a:p>
              <a:endParaRPr lang="es-ES"/>
            </a:p>
          </p:txBody>
        </p:sp>
      </p:grpSp>
      <p:grpSp>
        <p:nvGrpSpPr>
          <p:cNvPr id="16" name="Group 16"/>
          <p:cNvGrpSpPr/>
          <p:nvPr/>
        </p:nvGrpSpPr>
        <p:grpSpPr>
          <a:xfrm>
            <a:off x="17132611" y="9116464"/>
            <a:ext cx="330649" cy="330649"/>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1847"/>
            </a:solidFill>
          </p:spPr>
          <p:txBody>
            <a:bodyPr/>
            <a:lstStyle/>
            <a:p>
              <a:endParaRPr lang="es-ES"/>
            </a:p>
          </p:txBody>
        </p:sp>
      </p:grpSp>
      <p:grpSp>
        <p:nvGrpSpPr>
          <p:cNvPr id="18" name="Group 18"/>
          <p:cNvGrpSpPr/>
          <p:nvPr/>
        </p:nvGrpSpPr>
        <p:grpSpPr>
          <a:xfrm>
            <a:off x="16187144" y="9116464"/>
            <a:ext cx="330649" cy="330649"/>
            <a:chOff x="0" y="0"/>
            <a:chExt cx="6350000" cy="6350000"/>
          </a:xfrm>
        </p:grpSpPr>
        <p:sp>
          <p:nvSpPr>
            <p:cNvPr id="19" name="Freeform 1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1847"/>
            </a:solidFill>
          </p:spPr>
          <p:txBody>
            <a:bodyPr/>
            <a:lstStyle/>
            <a:p>
              <a:endParaRPr lang="es-E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grpSp>
        <p:nvGrpSpPr>
          <p:cNvPr id="2" name="Group 2"/>
          <p:cNvGrpSpPr/>
          <p:nvPr/>
        </p:nvGrpSpPr>
        <p:grpSpPr>
          <a:xfrm>
            <a:off x="4566826" y="0"/>
            <a:ext cx="4166687" cy="10287000"/>
            <a:chOff x="0" y="0"/>
            <a:chExt cx="872111" cy="2153126"/>
          </a:xfrm>
        </p:grpSpPr>
        <p:sp>
          <p:nvSpPr>
            <p:cNvPr id="3" name="Freeform 3"/>
            <p:cNvSpPr/>
            <p:nvPr/>
          </p:nvSpPr>
          <p:spPr>
            <a:xfrm>
              <a:off x="0" y="0"/>
              <a:ext cx="872111" cy="2153126"/>
            </a:xfrm>
            <a:custGeom>
              <a:avLst/>
              <a:gdLst/>
              <a:ahLst/>
              <a:cxnLst/>
              <a:rect l="l" t="t" r="r" b="b"/>
              <a:pathLst>
                <a:path w="872111" h="2153126">
                  <a:moveTo>
                    <a:pt x="0" y="0"/>
                  </a:moveTo>
                  <a:lnTo>
                    <a:pt x="872111" y="0"/>
                  </a:lnTo>
                  <a:lnTo>
                    <a:pt x="872111" y="2153126"/>
                  </a:lnTo>
                  <a:lnTo>
                    <a:pt x="0" y="2153126"/>
                  </a:lnTo>
                  <a:close/>
                </a:path>
              </a:pathLst>
            </a:custGeom>
            <a:solidFill>
              <a:srgbClr val="001847"/>
            </a:solidFill>
          </p:spPr>
          <p:txBody>
            <a:bodyPr/>
            <a:lstStyle/>
            <a:p>
              <a:endParaRPr lang="es-ES"/>
            </a:p>
          </p:txBody>
        </p:sp>
      </p:grpSp>
      <p:grpSp>
        <p:nvGrpSpPr>
          <p:cNvPr id="4" name="Group 4"/>
          <p:cNvGrpSpPr/>
          <p:nvPr/>
        </p:nvGrpSpPr>
        <p:grpSpPr>
          <a:xfrm>
            <a:off x="7769918" y="3495207"/>
            <a:ext cx="8719346" cy="952968"/>
            <a:chOff x="0" y="0"/>
            <a:chExt cx="1825007" cy="199462"/>
          </a:xfrm>
        </p:grpSpPr>
        <p:sp>
          <p:nvSpPr>
            <p:cNvPr id="5" name="Freeform 5"/>
            <p:cNvSpPr/>
            <p:nvPr/>
          </p:nvSpPr>
          <p:spPr>
            <a:xfrm>
              <a:off x="0" y="0"/>
              <a:ext cx="1825007" cy="199462"/>
            </a:xfrm>
            <a:custGeom>
              <a:avLst/>
              <a:gdLst/>
              <a:ahLst/>
              <a:cxnLst/>
              <a:rect l="l" t="t" r="r" b="b"/>
              <a:pathLst>
                <a:path w="1825007" h="199462">
                  <a:moveTo>
                    <a:pt x="0" y="0"/>
                  </a:moveTo>
                  <a:lnTo>
                    <a:pt x="1825007" y="0"/>
                  </a:lnTo>
                  <a:lnTo>
                    <a:pt x="1825007" y="199462"/>
                  </a:lnTo>
                  <a:lnTo>
                    <a:pt x="0" y="199462"/>
                  </a:lnTo>
                  <a:close/>
                </a:path>
              </a:pathLst>
            </a:custGeom>
            <a:solidFill>
              <a:srgbClr val="FFD116"/>
            </a:solidFill>
          </p:spPr>
          <p:txBody>
            <a:bodyPr/>
            <a:lstStyle/>
            <a:p>
              <a:endParaRPr lang="es-ES"/>
            </a:p>
          </p:txBody>
        </p:sp>
      </p:grpSp>
      <p:sp>
        <p:nvSpPr>
          <p:cNvPr id="6" name="AutoShape 6"/>
          <p:cNvSpPr/>
          <p:nvPr/>
        </p:nvSpPr>
        <p:spPr>
          <a:xfrm>
            <a:off x="9143975" y="9281789"/>
            <a:ext cx="5971232" cy="0"/>
          </a:xfrm>
          <a:prstGeom prst="line">
            <a:avLst/>
          </a:prstGeom>
          <a:ln w="28575" cap="flat">
            <a:solidFill>
              <a:srgbClr val="001847"/>
            </a:solidFill>
            <a:prstDash val="solid"/>
            <a:headEnd type="none" w="sm" len="sm"/>
            <a:tailEnd type="none" w="sm" len="sm"/>
          </a:ln>
        </p:spPr>
        <p:txBody>
          <a:bodyPr/>
          <a:lstStyle/>
          <a:p>
            <a:endParaRPr lang="es-ES"/>
          </a:p>
        </p:txBody>
      </p:sp>
      <p:sp>
        <p:nvSpPr>
          <p:cNvPr id="7" name="AutoShape 7"/>
          <p:cNvSpPr/>
          <p:nvPr/>
        </p:nvSpPr>
        <p:spPr>
          <a:xfrm rot="6049">
            <a:off x="9143994" y="972708"/>
            <a:ext cx="8119736" cy="0"/>
          </a:xfrm>
          <a:prstGeom prst="line">
            <a:avLst/>
          </a:prstGeom>
          <a:ln w="28575" cap="flat">
            <a:solidFill>
              <a:srgbClr val="001847"/>
            </a:solidFill>
            <a:prstDash val="solid"/>
            <a:headEnd type="none" w="sm" len="sm"/>
            <a:tailEnd type="none" w="sm" len="sm"/>
          </a:ln>
        </p:spPr>
        <p:txBody>
          <a:bodyPr/>
          <a:lstStyle/>
          <a:p>
            <a:endParaRPr lang="es-ES"/>
          </a:p>
        </p:txBody>
      </p:sp>
      <p:sp>
        <p:nvSpPr>
          <p:cNvPr id="8" name="AutoShape 8"/>
          <p:cNvSpPr/>
          <p:nvPr/>
        </p:nvSpPr>
        <p:spPr>
          <a:xfrm rot="5399999">
            <a:off x="13746595" y="4496980"/>
            <a:ext cx="7062832" cy="0"/>
          </a:xfrm>
          <a:prstGeom prst="line">
            <a:avLst/>
          </a:prstGeom>
          <a:ln w="28575" cap="flat">
            <a:solidFill>
              <a:srgbClr val="001847"/>
            </a:solidFill>
            <a:prstDash val="solid"/>
            <a:headEnd type="none" w="sm" len="sm"/>
            <a:tailEnd type="none" w="sm" len="sm"/>
          </a:ln>
        </p:spPr>
        <p:txBody>
          <a:bodyPr/>
          <a:lstStyle/>
          <a:p>
            <a:endParaRPr lang="es-ES"/>
          </a:p>
        </p:txBody>
      </p:sp>
      <p:grpSp>
        <p:nvGrpSpPr>
          <p:cNvPr id="9" name="Group 9"/>
          <p:cNvGrpSpPr/>
          <p:nvPr/>
        </p:nvGrpSpPr>
        <p:grpSpPr>
          <a:xfrm>
            <a:off x="16659086" y="9116464"/>
            <a:ext cx="330649" cy="330649"/>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D116"/>
            </a:solidFill>
          </p:spPr>
          <p:txBody>
            <a:bodyPr/>
            <a:lstStyle/>
            <a:p>
              <a:endParaRPr lang="es-ES"/>
            </a:p>
          </p:txBody>
        </p:sp>
      </p:grpSp>
      <p:grpSp>
        <p:nvGrpSpPr>
          <p:cNvPr id="11" name="Group 11"/>
          <p:cNvGrpSpPr/>
          <p:nvPr/>
        </p:nvGrpSpPr>
        <p:grpSpPr>
          <a:xfrm>
            <a:off x="17132611" y="9116464"/>
            <a:ext cx="330649" cy="330649"/>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1847"/>
            </a:solidFill>
          </p:spPr>
          <p:txBody>
            <a:bodyPr/>
            <a:lstStyle/>
            <a:p>
              <a:endParaRPr lang="es-ES"/>
            </a:p>
          </p:txBody>
        </p:sp>
      </p:grpSp>
      <p:grpSp>
        <p:nvGrpSpPr>
          <p:cNvPr id="13" name="Group 13"/>
          <p:cNvGrpSpPr/>
          <p:nvPr/>
        </p:nvGrpSpPr>
        <p:grpSpPr>
          <a:xfrm>
            <a:off x="16187144" y="9116464"/>
            <a:ext cx="330649" cy="330649"/>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1847"/>
            </a:solidFill>
          </p:spPr>
          <p:txBody>
            <a:bodyPr/>
            <a:lstStyle/>
            <a:p>
              <a:endParaRPr lang="es-ES"/>
            </a:p>
          </p:txBody>
        </p:sp>
      </p:grpSp>
      <p:sp>
        <p:nvSpPr>
          <p:cNvPr id="15" name="Freeform 15"/>
          <p:cNvSpPr/>
          <p:nvPr/>
        </p:nvSpPr>
        <p:spPr>
          <a:xfrm>
            <a:off x="409623" y="2326821"/>
            <a:ext cx="7995219" cy="6524367"/>
          </a:xfrm>
          <a:custGeom>
            <a:avLst/>
            <a:gdLst/>
            <a:ahLst/>
            <a:cxnLst/>
            <a:rect l="l" t="t" r="r" b="b"/>
            <a:pathLst>
              <a:path w="7995219" h="6524367">
                <a:moveTo>
                  <a:pt x="0" y="0"/>
                </a:moveTo>
                <a:lnTo>
                  <a:pt x="7995219" y="0"/>
                </a:lnTo>
                <a:lnTo>
                  <a:pt x="7995219" y="6524367"/>
                </a:lnTo>
                <a:lnTo>
                  <a:pt x="0" y="6524367"/>
                </a:lnTo>
                <a:lnTo>
                  <a:pt x="0" y="0"/>
                </a:lnTo>
                <a:close/>
              </a:path>
            </a:pathLst>
          </a:custGeom>
          <a:blipFill>
            <a:blip r:embed="rId2"/>
            <a:stretch>
              <a:fillRect t="-1463"/>
            </a:stretch>
          </a:blipFill>
        </p:spPr>
        <p:txBody>
          <a:bodyPr/>
          <a:lstStyle/>
          <a:p>
            <a:endParaRPr lang="es-ES"/>
          </a:p>
        </p:txBody>
      </p:sp>
      <p:sp>
        <p:nvSpPr>
          <p:cNvPr id="16" name="TextBox 16"/>
          <p:cNvSpPr txBox="1"/>
          <p:nvPr/>
        </p:nvSpPr>
        <p:spPr>
          <a:xfrm>
            <a:off x="8842966" y="1245723"/>
            <a:ext cx="7509502" cy="2308517"/>
          </a:xfrm>
          <a:prstGeom prst="rect">
            <a:avLst/>
          </a:prstGeom>
        </p:spPr>
        <p:txBody>
          <a:bodyPr lIns="0" tIns="0" rIns="0" bIns="0" rtlCol="0" anchor="t">
            <a:spAutoFit/>
          </a:bodyPr>
          <a:lstStyle/>
          <a:p>
            <a:pPr algn="ctr">
              <a:lnSpc>
                <a:spcPts val="19436"/>
              </a:lnSpc>
            </a:pPr>
            <a:r>
              <a:rPr lang="en-US" sz="13883" dirty="0">
                <a:solidFill>
                  <a:srgbClr val="001847"/>
                </a:solidFill>
                <a:latin typeface="Antonio Bold"/>
              </a:rPr>
              <a:t>ADORACIÓN</a:t>
            </a:r>
          </a:p>
        </p:txBody>
      </p:sp>
      <p:sp>
        <p:nvSpPr>
          <p:cNvPr id="17" name="TextBox 17"/>
          <p:cNvSpPr txBox="1"/>
          <p:nvPr/>
        </p:nvSpPr>
        <p:spPr>
          <a:xfrm>
            <a:off x="9426766" y="3446902"/>
            <a:ext cx="6342405" cy="944803"/>
          </a:xfrm>
          <a:prstGeom prst="rect">
            <a:avLst/>
          </a:prstGeom>
        </p:spPr>
        <p:txBody>
          <a:bodyPr lIns="0" tIns="0" rIns="0" bIns="0" rtlCol="0" anchor="t">
            <a:spAutoFit/>
          </a:bodyPr>
          <a:lstStyle/>
          <a:p>
            <a:pPr>
              <a:lnSpc>
                <a:spcPts val="7774"/>
              </a:lnSpc>
            </a:pPr>
            <a:r>
              <a:rPr lang="en-US" sz="5553" spc="-199">
                <a:solidFill>
                  <a:srgbClr val="001847"/>
                </a:solidFill>
                <a:latin typeface="Antonio Light"/>
              </a:rPr>
              <a:t>Conectándonos con DIOS</a:t>
            </a:r>
          </a:p>
        </p:txBody>
      </p:sp>
      <p:sp>
        <p:nvSpPr>
          <p:cNvPr id="18" name="TextBox 18"/>
          <p:cNvSpPr txBox="1"/>
          <p:nvPr/>
        </p:nvSpPr>
        <p:spPr>
          <a:xfrm>
            <a:off x="9144000" y="4652656"/>
            <a:ext cx="7345264" cy="4183554"/>
          </a:xfrm>
          <a:prstGeom prst="rect">
            <a:avLst/>
          </a:prstGeom>
        </p:spPr>
        <p:txBody>
          <a:bodyPr lIns="0" tIns="0" rIns="0" bIns="0" rtlCol="0" anchor="t">
            <a:spAutoFit/>
          </a:bodyPr>
          <a:lstStyle/>
          <a:p>
            <a:pPr>
              <a:lnSpc>
                <a:spcPts val="5949"/>
              </a:lnSpc>
            </a:pPr>
            <a:r>
              <a:rPr lang="en-US" sz="4249">
                <a:solidFill>
                  <a:srgbClr val="001847"/>
                </a:solidFill>
                <a:latin typeface="Inter Bold"/>
              </a:rPr>
              <a:t>1.Cantos dinámicos. </a:t>
            </a:r>
          </a:p>
          <a:p>
            <a:pPr>
              <a:lnSpc>
                <a:spcPts val="5949"/>
              </a:lnSpc>
            </a:pPr>
            <a:r>
              <a:rPr lang="en-US" sz="4249">
                <a:solidFill>
                  <a:srgbClr val="001847"/>
                </a:solidFill>
                <a:latin typeface="Inter Bold"/>
              </a:rPr>
              <a:t>2. Coriteros.</a:t>
            </a:r>
          </a:p>
          <a:p>
            <a:pPr>
              <a:lnSpc>
                <a:spcPts val="5949"/>
              </a:lnSpc>
            </a:pPr>
            <a:r>
              <a:rPr lang="en-US" sz="4249">
                <a:solidFill>
                  <a:srgbClr val="001847"/>
                </a:solidFill>
                <a:latin typeface="Inter Bold"/>
              </a:rPr>
              <a:t>3. Tarde de talentos.</a:t>
            </a:r>
          </a:p>
          <a:p>
            <a:pPr>
              <a:lnSpc>
                <a:spcPts val="5949"/>
              </a:lnSpc>
            </a:pPr>
            <a:r>
              <a:rPr lang="en-US" sz="4249">
                <a:solidFill>
                  <a:srgbClr val="001847"/>
                </a:solidFill>
                <a:latin typeface="Inter Bold"/>
              </a:rPr>
              <a:t>4. Ministerios musicales. </a:t>
            </a:r>
          </a:p>
          <a:p>
            <a:pPr>
              <a:lnSpc>
                <a:spcPts val="5949"/>
              </a:lnSpc>
            </a:pPr>
            <a:endParaRPr lang="en-US" sz="4249">
              <a:solidFill>
                <a:srgbClr val="001847"/>
              </a:solidFill>
              <a:latin typeface="Inter Bold"/>
            </a:endParaRPr>
          </a:p>
          <a:p>
            <a:pPr>
              <a:lnSpc>
                <a:spcPts val="3271"/>
              </a:lnSpc>
            </a:pPr>
            <a:endParaRPr lang="en-US" sz="4249">
              <a:solidFill>
                <a:srgbClr val="001847"/>
              </a:solidFill>
              <a:latin typeface="Inter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1830</TotalTime>
  <Words>954</Words>
  <Application>Microsoft Office PowerPoint</Application>
  <PresentationFormat>Custom</PresentationFormat>
  <Paragraphs>133</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SOCIEDAD</dc:title>
  <cp:lastModifiedBy>Eddy Hernandez</cp:lastModifiedBy>
  <cp:revision>6</cp:revision>
  <dcterms:created xsi:type="dcterms:W3CDTF">2006-08-16T00:00:00Z</dcterms:created>
  <dcterms:modified xsi:type="dcterms:W3CDTF">2025-11-04T17:04:19Z</dcterms:modified>
  <dc:identifier>DAFysg1rfFk</dc:identifier>
</cp:coreProperties>
</file>